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1" r:id="rId6"/>
    <p:sldId id="259" r:id="rId7"/>
    <p:sldId id="26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F06A-863E-A024-2A89-AAE0FB97C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EDB53-9D94-C420-3F28-4A0F1AD43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5F0C4-4075-68B6-D505-B1813EEF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91E31-CBAB-AE40-2F56-60F28B64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97075-E6AB-F8E9-670C-3AC62B64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8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A517-E815-2CF0-F23A-79598F4A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DFE59-1E6F-CF18-3976-4E57BE20D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AE56E-45AF-5D4C-1548-DE2382F9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5A9-0372-6EFD-0F24-8D5FB237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48780-E2EF-8369-0BEE-F3C578BC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4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A7F88-8008-F693-C628-7D7EEED2D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E7A4A-71BD-1226-4235-5CF1CF5D0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51578-C94E-94C0-6FD9-FC05938F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3B3BB-9EFD-5FD6-1DE8-9ED2DCC8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DC40C-8DCE-34BF-14DC-B822CCFC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5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F3AC-3FC2-9C89-0158-7F7C3DBA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6586-6FD0-A0E7-6D45-DA6DF18A3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C96E8-BB77-F5FE-1EAE-08D1790D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5C117-64A8-41F7-3941-FACFB831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10224-8B7F-B038-FDC8-91CF345F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4284-B963-311A-C517-46C4D586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345E9-83C5-27F3-DA4B-DCFCFE8C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DC93D-3F80-9598-AC33-DA0A2704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425E-9FA4-DBFB-F7B4-EDC69C51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AA293-99B9-0DA1-34A2-5E28CAB8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3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B8BC-FFCD-99AB-F9B5-54A5F030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3D173-B45A-F6A8-EADA-8C9178D82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4941F-71E4-4662-4670-920C3224A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37FAF-8EDF-F3E6-5844-1077D66CE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38ADE-74D1-D7AA-E7D8-46B89E37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59520-92A9-40A2-C746-56D59710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64D5-B72E-C278-B4C2-682A56BE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44CB3-A4D8-72AD-21C5-5BFAFD03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1B60-6FB7-D503-6CF4-C4A5C9D9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0F499-8526-10F0-A6E1-FCDEAC88B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4826F-B62C-371F-302D-B805B34A2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F82B1-B695-351C-3FF5-AC975921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F030D-F0EC-4C61-31E7-18F0CA5B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1FAE7-B31C-4581-C4FB-4763144F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2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60B3-2BE6-166C-B155-F851F233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64B8E-085A-EB98-1616-E748D9DB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D51DB-722B-2C65-C68D-AE9C68AD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236D8-088C-FB47-DE4E-85F8451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4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C7ABE-A654-E04F-DD20-8D878F53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D7511-89DC-20BF-FB5D-D7CCA9DD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66834-81E7-3EF2-77C3-699C2127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BF49-9386-B082-F883-2B0ECE00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F731-0E5F-7B0A-46E9-61E0C182D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E57BB-BF8F-D712-4415-CF2484A5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0E2E9-B4CF-2548-E81B-1D651EE0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1C389-5424-9B59-6984-67F50CAE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72C56-4BB4-85BE-D466-EA754C34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6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C5D4-3EFC-50DB-5D1C-6B77726A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3B538B-EF42-DCC2-1928-8BE20D66C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DA38C-2EEE-6986-A40C-D6B2EFB6D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AA7BA-17B0-ACE5-3A5E-53C421EB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A47EA-D057-67B9-AC0C-5A8CBD83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7994D-F150-F725-58F1-5705C993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2D8F6-7FB3-EDBC-5CCA-6713F584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7E289-D74F-6407-B8E0-EB264FBAE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64401-FCB3-88FA-0D11-F9D5972C6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48284-88B0-4964-B1D9-3923DCF6132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7FBC0-EBB1-9318-7FDA-CF9FF7243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F9FB-9E6B-FC2B-0786-D626D8F22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EB5E-1307-48D0-95D9-890698269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7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3BF48D-3200-B333-2404-C72D53850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14" t="16190" r="13857" b="20317"/>
          <a:stretch/>
        </p:blipFill>
        <p:spPr>
          <a:xfrm>
            <a:off x="1944624" y="685800"/>
            <a:ext cx="83027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1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BA21F-CBC6-7375-61ED-FECBE5691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19843-A504-226A-2501-94553A6A43A0}"/>
              </a:ext>
            </a:extLst>
          </p:cNvPr>
          <p:cNvSpPr txBox="1"/>
          <p:nvPr/>
        </p:nvSpPr>
        <p:spPr>
          <a:xfrm>
            <a:off x="6184900" y="100226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30k_DIA1 incorrect integration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009F36F-A8AA-3208-CC77-DC4B0F44EB48}"/>
              </a:ext>
            </a:extLst>
          </p:cNvPr>
          <p:cNvSpPr/>
          <p:nvPr/>
        </p:nvSpPr>
        <p:spPr>
          <a:xfrm>
            <a:off x="7696200" y="1318736"/>
            <a:ext cx="241300" cy="39266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C296307-4BFB-61F1-D5A9-1CE3AA7D88A9}"/>
              </a:ext>
            </a:extLst>
          </p:cNvPr>
          <p:cNvSpPr/>
          <p:nvPr/>
        </p:nvSpPr>
        <p:spPr>
          <a:xfrm>
            <a:off x="7454900" y="1383268"/>
            <a:ext cx="241300" cy="392668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9A751-37DC-FC67-139B-B9B4A6E816BB}"/>
              </a:ext>
            </a:extLst>
          </p:cNvPr>
          <p:cNvSpPr/>
          <p:nvPr/>
        </p:nvSpPr>
        <p:spPr>
          <a:xfrm>
            <a:off x="2250440" y="2471420"/>
            <a:ext cx="254000" cy="368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8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355E7-5D7D-2EC1-130E-DA3250F3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FFED19-9260-8208-E72E-CC7753B4C668}"/>
              </a:ext>
            </a:extLst>
          </p:cNvPr>
          <p:cNvSpPr txBox="1"/>
          <p:nvPr/>
        </p:nvSpPr>
        <p:spPr>
          <a:xfrm>
            <a:off x="6184900" y="100226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30k_DIA1 incorrect integration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2024821-D32B-9AC7-9A38-82F6F8392F4D}"/>
              </a:ext>
            </a:extLst>
          </p:cNvPr>
          <p:cNvSpPr/>
          <p:nvPr/>
        </p:nvSpPr>
        <p:spPr>
          <a:xfrm>
            <a:off x="7886700" y="1348264"/>
            <a:ext cx="241300" cy="39266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6F1ADAE-C4BF-DB94-8445-DC4E48762BB9}"/>
              </a:ext>
            </a:extLst>
          </p:cNvPr>
          <p:cNvSpPr/>
          <p:nvPr/>
        </p:nvSpPr>
        <p:spPr>
          <a:xfrm>
            <a:off x="7645400" y="1694260"/>
            <a:ext cx="241300" cy="392668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8C8526-D44E-B8B7-4997-F63D66BA4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97145-6BB2-119E-60C2-900AC6776B8B}"/>
              </a:ext>
            </a:extLst>
          </p:cNvPr>
          <p:cNvSpPr txBox="1"/>
          <p:nvPr/>
        </p:nvSpPr>
        <p:spPr>
          <a:xfrm>
            <a:off x="6184900" y="100226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30k_DIA1 incorrect integration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E606F66-18F6-DCB3-589F-0CB290AE2218}"/>
              </a:ext>
            </a:extLst>
          </p:cNvPr>
          <p:cNvSpPr/>
          <p:nvPr/>
        </p:nvSpPr>
        <p:spPr>
          <a:xfrm>
            <a:off x="7607300" y="1348264"/>
            <a:ext cx="241300" cy="39266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78ABA9A-97FC-940A-D82B-747CA877826F}"/>
              </a:ext>
            </a:extLst>
          </p:cNvPr>
          <p:cNvSpPr/>
          <p:nvPr/>
        </p:nvSpPr>
        <p:spPr>
          <a:xfrm>
            <a:off x="7366000" y="1694260"/>
            <a:ext cx="241300" cy="392668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3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EEE8D6-D880-D305-A76A-32CA00B33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C5C9C-D2EC-F759-355E-B54A2E5B0CF1}"/>
              </a:ext>
            </a:extLst>
          </p:cNvPr>
          <p:cNvSpPr txBox="1"/>
          <p:nvPr/>
        </p:nvSpPr>
        <p:spPr>
          <a:xfrm>
            <a:off x="6184900" y="100226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30k_DIA1 </a:t>
            </a:r>
            <a:r>
              <a:rPr lang="en-US" b="1" u="sng" dirty="0"/>
              <a:t>correct</a:t>
            </a:r>
            <a:r>
              <a:rPr lang="en-US" b="1" dirty="0"/>
              <a:t> integration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3F987D2-1034-8A90-A27F-30F140E355E6}"/>
              </a:ext>
            </a:extLst>
          </p:cNvPr>
          <p:cNvSpPr/>
          <p:nvPr/>
        </p:nvSpPr>
        <p:spPr>
          <a:xfrm>
            <a:off x="7416800" y="1371600"/>
            <a:ext cx="241300" cy="39266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D2F8D-9797-8EA2-14D0-80F84DEC9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24681-208D-EFB0-7DB9-603AD3F3FD55}"/>
              </a:ext>
            </a:extLst>
          </p:cNvPr>
          <p:cNvSpPr txBox="1"/>
          <p:nvPr/>
        </p:nvSpPr>
        <p:spPr>
          <a:xfrm>
            <a:off x="6184900" y="100226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30k_DIA1 incorrect integration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5AC495C-CB02-EF02-109F-42A3691C062A}"/>
              </a:ext>
            </a:extLst>
          </p:cNvPr>
          <p:cNvSpPr/>
          <p:nvPr/>
        </p:nvSpPr>
        <p:spPr>
          <a:xfrm>
            <a:off x="8077200" y="1544598"/>
            <a:ext cx="241300" cy="39266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CB69398-F98D-FFBF-8262-5B0F9F4BDFD4}"/>
              </a:ext>
            </a:extLst>
          </p:cNvPr>
          <p:cNvSpPr/>
          <p:nvPr/>
        </p:nvSpPr>
        <p:spPr>
          <a:xfrm>
            <a:off x="7340600" y="1740932"/>
            <a:ext cx="241300" cy="392668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D1C637-0D40-CF5F-F507-6E11A33BF66D}"/>
              </a:ext>
            </a:extLst>
          </p:cNvPr>
          <p:cNvSpPr/>
          <p:nvPr/>
        </p:nvSpPr>
        <p:spPr>
          <a:xfrm>
            <a:off x="1435100" y="2667000"/>
            <a:ext cx="254000" cy="368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0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5DA178-7126-1387-B8E5-29443AC8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93D577-588E-9748-4602-EA2D0884219E}"/>
              </a:ext>
            </a:extLst>
          </p:cNvPr>
          <p:cNvSpPr txBox="1"/>
          <p:nvPr/>
        </p:nvSpPr>
        <p:spPr>
          <a:xfrm>
            <a:off x="6184900" y="100226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30k_DIA1 incorrect integration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51BCB04-6D2B-6470-D1DC-288F9D9E7403}"/>
              </a:ext>
            </a:extLst>
          </p:cNvPr>
          <p:cNvSpPr/>
          <p:nvPr/>
        </p:nvSpPr>
        <p:spPr>
          <a:xfrm>
            <a:off x="7886700" y="1740932"/>
            <a:ext cx="241300" cy="39266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6ED07F4-8DF8-82A5-D293-2EBAA2432F71}"/>
              </a:ext>
            </a:extLst>
          </p:cNvPr>
          <p:cNvSpPr/>
          <p:nvPr/>
        </p:nvSpPr>
        <p:spPr>
          <a:xfrm>
            <a:off x="7556500" y="1900198"/>
            <a:ext cx="241300" cy="392668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DCAD09-22F9-A86E-F5A3-6689AB5E6BEF}"/>
              </a:ext>
            </a:extLst>
          </p:cNvPr>
          <p:cNvSpPr/>
          <p:nvPr/>
        </p:nvSpPr>
        <p:spPr>
          <a:xfrm>
            <a:off x="2514600" y="2425700"/>
            <a:ext cx="254000" cy="368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0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83D8BF-BD28-164C-D53B-23099687F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87FD0-9E8F-2D99-3315-7AC7A5818990}"/>
              </a:ext>
            </a:extLst>
          </p:cNvPr>
          <p:cNvSpPr txBox="1"/>
          <p:nvPr/>
        </p:nvSpPr>
        <p:spPr>
          <a:xfrm>
            <a:off x="6184900" y="100226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30k_DIA1 incorrect integration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2E873F-D62D-F02B-4DCE-AC3BB9357407}"/>
              </a:ext>
            </a:extLst>
          </p:cNvPr>
          <p:cNvSpPr/>
          <p:nvPr/>
        </p:nvSpPr>
        <p:spPr>
          <a:xfrm>
            <a:off x="7804150" y="1404898"/>
            <a:ext cx="241300" cy="39266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0B0BE86-DBE2-AE41-5CEA-02DCFCF80AB6}"/>
              </a:ext>
            </a:extLst>
          </p:cNvPr>
          <p:cNvSpPr/>
          <p:nvPr/>
        </p:nvSpPr>
        <p:spPr>
          <a:xfrm>
            <a:off x="7683500" y="1634530"/>
            <a:ext cx="241300" cy="392668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4145DC-422B-9910-0B10-C8FEB6F55353}"/>
              </a:ext>
            </a:extLst>
          </p:cNvPr>
          <p:cNvSpPr/>
          <p:nvPr/>
        </p:nvSpPr>
        <p:spPr>
          <a:xfrm>
            <a:off x="2946400" y="2260600"/>
            <a:ext cx="254000" cy="368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5AACB-1956-A882-282F-9C0EECD9B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19843-A504-226A-2501-94553A6A43A0}"/>
              </a:ext>
            </a:extLst>
          </p:cNvPr>
          <p:cNvSpPr txBox="1"/>
          <p:nvPr/>
        </p:nvSpPr>
        <p:spPr>
          <a:xfrm>
            <a:off x="6184900" y="100226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30k_DIA1 incorrect integration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009F36F-A8AA-3208-CC77-DC4B0F44EB48}"/>
              </a:ext>
            </a:extLst>
          </p:cNvPr>
          <p:cNvSpPr/>
          <p:nvPr/>
        </p:nvSpPr>
        <p:spPr>
          <a:xfrm>
            <a:off x="7696200" y="1318736"/>
            <a:ext cx="241300" cy="39266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C296307-4BFB-61F1-D5A9-1CE3AA7D88A9}"/>
              </a:ext>
            </a:extLst>
          </p:cNvPr>
          <p:cNvSpPr/>
          <p:nvPr/>
        </p:nvSpPr>
        <p:spPr>
          <a:xfrm>
            <a:off x="7327900" y="1740932"/>
            <a:ext cx="241300" cy="392668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9A751-37DC-FC67-139B-B9B4A6E816BB}"/>
              </a:ext>
            </a:extLst>
          </p:cNvPr>
          <p:cNvSpPr/>
          <p:nvPr/>
        </p:nvSpPr>
        <p:spPr>
          <a:xfrm>
            <a:off x="1498600" y="2641600"/>
            <a:ext cx="254000" cy="368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7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60539-440E-14EC-2EBD-DA65EF428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19843-A504-226A-2501-94553A6A43A0}"/>
              </a:ext>
            </a:extLst>
          </p:cNvPr>
          <p:cNvSpPr txBox="1"/>
          <p:nvPr/>
        </p:nvSpPr>
        <p:spPr>
          <a:xfrm>
            <a:off x="6184900" y="100226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30k_DIA1 incorrect integration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009F36F-A8AA-3208-CC77-DC4B0F44EB48}"/>
              </a:ext>
            </a:extLst>
          </p:cNvPr>
          <p:cNvSpPr/>
          <p:nvPr/>
        </p:nvSpPr>
        <p:spPr>
          <a:xfrm>
            <a:off x="7696200" y="1318736"/>
            <a:ext cx="241300" cy="39266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C296307-4BFB-61F1-D5A9-1CE3AA7D88A9}"/>
              </a:ext>
            </a:extLst>
          </p:cNvPr>
          <p:cNvSpPr/>
          <p:nvPr/>
        </p:nvSpPr>
        <p:spPr>
          <a:xfrm>
            <a:off x="7454900" y="1383268"/>
            <a:ext cx="241300" cy="392668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9A751-37DC-FC67-139B-B9B4A6E816BB}"/>
              </a:ext>
            </a:extLst>
          </p:cNvPr>
          <p:cNvSpPr/>
          <p:nvPr/>
        </p:nvSpPr>
        <p:spPr>
          <a:xfrm>
            <a:off x="2463800" y="2425700"/>
            <a:ext cx="254000" cy="368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2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45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Smith</dc:creator>
  <cp:lastModifiedBy>Josh Smith</cp:lastModifiedBy>
  <cp:revision>9</cp:revision>
  <dcterms:created xsi:type="dcterms:W3CDTF">2023-03-07T17:07:37Z</dcterms:created>
  <dcterms:modified xsi:type="dcterms:W3CDTF">2023-03-07T18:55:59Z</dcterms:modified>
</cp:coreProperties>
</file>