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274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2B76B96-9882-4129-9128-47A46311D7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01527C8-2073-4B16-8E73-CAAC4BC250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DB04894-8BEE-4B62-931C-894030631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6106C-CF1C-4468-AE7F-8436C3F4E2B2}" type="datetimeFigureOut">
              <a:rPr lang="zh-CN" altLang="en-US" smtClean="0"/>
              <a:t>2018/9/6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F2B684F-8B17-4D99-9641-1F0975504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11ED713-83A6-4815-B4C2-D6035B666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4321C-74DB-4AA8-A183-E603883A8E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2309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2542CD6-F6BA-47AC-9EC1-D6331D195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5D305AE-13FE-43FF-A6AF-4A5FD2BC76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05A553E-DDFC-443A-98EF-8143796CC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6106C-CF1C-4468-AE7F-8436C3F4E2B2}" type="datetimeFigureOut">
              <a:rPr lang="zh-CN" altLang="en-US" smtClean="0"/>
              <a:t>2018/9/6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8C8E839-7B08-463B-BA70-4BED2E8D6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3F9B8CE-5E65-464C-B1B7-ECD3A6F4F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4321C-74DB-4AA8-A183-E603883A8E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5462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72F3A9F4-4A9D-460D-8A6E-C1996A5196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71590ED-4E9B-4F07-BE6A-C09D1A50A9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95F149D-9A0E-4755-8890-0CC30E9A1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6106C-CF1C-4468-AE7F-8436C3F4E2B2}" type="datetimeFigureOut">
              <a:rPr lang="zh-CN" altLang="en-US" smtClean="0"/>
              <a:t>2018/9/6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4512E25-48A1-4F3B-9E4D-8593C2306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0F5FA56-30EA-458D-896C-5487CBE19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4321C-74DB-4AA8-A183-E603883A8E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291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BDF5FDA-EB71-4001-8E9B-AD4E92DF1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6414E59-344C-4F70-A4FB-0FE3DD6CCB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D4180E2-4D3A-4370-8C2C-D7BC6DC02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6106C-CF1C-4468-AE7F-8436C3F4E2B2}" type="datetimeFigureOut">
              <a:rPr lang="zh-CN" altLang="en-US" smtClean="0"/>
              <a:t>2018/9/6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4E869B-24C2-472C-A4DA-65AED7709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0A77AE1-92F8-4819-AB62-44744B720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4321C-74DB-4AA8-A183-E603883A8E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84545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CB4E99A-F1C3-421E-9669-B8B3D2F75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AD4A2FB-6D6E-4E82-82D7-09D9AC37C9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1569D14-DC8A-44E4-A27A-6AC411F4D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6106C-CF1C-4468-AE7F-8436C3F4E2B2}" type="datetimeFigureOut">
              <a:rPr lang="zh-CN" altLang="en-US" smtClean="0"/>
              <a:t>2018/9/6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3417C5F-E98C-42FC-BFF3-D81E2BE1D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6D5F067-EE58-47BD-8F17-0ACD69DE5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4321C-74DB-4AA8-A183-E603883A8E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3246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CF7B7FF-0C9B-4919-9FA5-C4A582CF1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474FF2D-7591-4D8F-BF5F-CA55C92000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4782D8B-BD27-41ED-B140-4B70BC4224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EC19F87-BE69-43E3-B866-2B5152D92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6106C-CF1C-4468-AE7F-8436C3F4E2B2}" type="datetimeFigureOut">
              <a:rPr lang="zh-CN" altLang="en-US" smtClean="0"/>
              <a:t>2018/9/6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2D42DC1-A941-44DB-A5F3-2A5D8BFDB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DF42AFE-3313-4BF0-B31E-02E949496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4321C-74DB-4AA8-A183-E603883A8E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59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158CB3-C17A-4228-A590-3347D2B0C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8F69819-1CF5-460D-A362-F68BF756BF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CAABCF2-AC3D-4473-A2A3-CDE5EE59C4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335D7370-06E3-46F1-A929-0BBDBFF517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0D5F7ABE-3035-407E-B1A8-C4E43DB144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8CD09AE8-8B1F-4AED-8AF2-692E2D99A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6106C-CF1C-4468-AE7F-8436C3F4E2B2}" type="datetimeFigureOut">
              <a:rPr lang="zh-CN" altLang="en-US" smtClean="0"/>
              <a:t>2018/9/6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AED11A73-F3B5-484B-B205-054539CCA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A3EF2F62-D0CC-4C6B-BC7F-9AE5897E6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4321C-74DB-4AA8-A183-E603883A8E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9396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1BB9725-E1F0-4611-B25E-2F636A828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FE1E7B3C-5BD7-4A0D-BB99-94A33B285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6106C-CF1C-4468-AE7F-8436C3F4E2B2}" type="datetimeFigureOut">
              <a:rPr lang="zh-CN" altLang="en-US" smtClean="0"/>
              <a:t>2018/9/6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CC6D2E8C-849D-4D23-8413-7EED5E326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8D5E19A-9375-4EA7-A7DB-3ECA046FC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4321C-74DB-4AA8-A183-E603883A8E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8072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07341260-1B9D-477E-9D71-87781EEFD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6106C-CF1C-4468-AE7F-8436C3F4E2B2}" type="datetimeFigureOut">
              <a:rPr lang="zh-CN" altLang="en-US" smtClean="0"/>
              <a:t>2018/9/6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A00CE27-C3A2-4947-88EB-C57A91911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150105E-780A-4ADE-8844-9CACA3504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4321C-74DB-4AA8-A183-E603883A8E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89356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52314AE-6C19-4E90-A041-F67675834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4E0EA9-4F25-4DC2-A60E-F6495C78A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B0ABBCE-B764-4481-871A-656BA22B9E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432E05F-8E99-4B38-A9D2-BFEC5F9FC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6106C-CF1C-4468-AE7F-8436C3F4E2B2}" type="datetimeFigureOut">
              <a:rPr lang="zh-CN" altLang="en-US" smtClean="0"/>
              <a:t>2018/9/6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1B196BB-6C74-4DF9-A84D-FD7884A34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C8EC9E5-8987-44C6-8331-4328281BD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4321C-74DB-4AA8-A183-E603883A8E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2589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DB923C3-35F4-4F3F-9C67-043C548FC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AAED00F7-AF17-4FC1-8CCE-1E8AD322D7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B3DE7D5-FE42-40AC-82A2-614FAA05B8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99135D4-A1DB-42C0-9E92-044173FD5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6106C-CF1C-4468-AE7F-8436C3F4E2B2}" type="datetimeFigureOut">
              <a:rPr lang="zh-CN" altLang="en-US" smtClean="0"/>
              <a:t>2018/9/6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42D2020-C536-4F94-A6FC-608733D5A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91E8123-2D33-43A2-BECC-F179024E4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4321C-74DB-4AA8-A183-E603883A8E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8996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F9430D94-A566-40E5-8496-1F04D60FF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EDEFDB5-3162-4FF5-BFB9-868521E7F6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34110D8-4123-47B9-A5AB-0E2837DCC7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6106C-CF1C-4468-AE7F-8436C3F4E2B2}" type="datetimeFigureOut">
              <a:rPr lang="zh-CN" altLang="en-US" smtClean="0"/>
              <a:t>2018/9/6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FB3954A-D6C1-4E3E-98D7-65811C01F2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277D6E9-3A25-459F-821B-14D3FA6E41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84321C-74DB-4AA8-A183-E603883A8E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1071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F2C0AD85-3A5B-4AD6-A0E1-F9CA96227B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6908" y="5840627"/>
            <a:ext cx="9144000" cy="642552"/>
          </a:xfrm>
        </p:spPr>
        <p:txBody>
          <a:bodyPr/>
          <a:lstStyle/>
          <a:p>
            <a:r>
              <a:rPr lang="en-US" altLang="zh-CN" dirty="0"/>
              <a:t>C2: the retention time window is okay to cover the peptide</a:t>
            </a:r>
            <a:endParaRPr lang="zh-CN" altLang="en-US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F86F76AA-3F6A-488B-80EE-A7ABF9C761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9449" y="573932"/>
            <a:ext cx="8445109" cy="5019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504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2">
            <a:extLst>
              <a:ext uri="{FF2B5EF4-FFF2-40B4-BE49-F238E27FC236}">
                <a16:creationId xmlns:a16="http://schemas.microsoft.com/office/drawing/2014/main" id="{B40FE4E6-E8AD-4ABD-ABF4-95075247A6FE}"/>
              </a:ext>
            </a:extLst>
          </p:cNvPr>
          <p:cNvSpPr txBox="1">
            <a:spLocks/>
          </p:cNvSpPr>
          <p:nvPr/>
        </p:nvSpPr>
        <p:spPr>
          <a:xfrm>
            <a:off x="1416908" y="5840627"/>
            <a:ext cx="9144000" cy="64255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/>
              <a:t>C1: the retention time window below 35min is cut</a:t>
            </a:r>
            <a:r>
              <a:rPr lang="zh-CN" altLang="en-US" dirty="0"/>
              <a:t> </a:t>
            </a:r>
            <a:r>
              <a:rPr lang="en-US" altLang="zh-CN" dirty="0"/>
              <a:t>by Skyline, resulting in loss of the peptide information</a:t>
            </a:r>
            <a:endParaRPr lang="zh-CN" altLang="en-US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D7EA2BD9-63D9-4A2C-A20F-5792347651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8278" y="374821"/>
            <a:ext cx="8932630" cy="5301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5615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32</Words>
  <Application>Microsoft Office PowerPoint</Application>
  <PresentationFormat>宽屏</PresentationFormat>
  <Paragraphs>2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6" baseType="lpstr">
      <vt:lpstr>等线</vt:lpstr>
      <vt:lpstr>等线 Light</vt:lpstr>
      <vt:lpstr>Arial</vt:lpstr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SHAO Xiaojian</dc:creator>
  <cp:lastModifiedBy>SHAO Xiaojian</cp:lastModifiedBy>
  <cp:revision>1</cp:revision>
  <dcterms:created xsi:type="dcterms:W3CDTF">2018-09-06T09:33:28Z</dcterms:created>
  <dcterms:modified xsi:type="dcterms:W3CDTF">2018-09-06T09:37:02Z</dcterms:modified>
</cp:coreProperties>
</file>