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5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9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1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8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3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1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6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4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39960-F314-4E55-A115-CB8725463D55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A2AB4-7C1B-4A2F-896C-E538D6B43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6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"/>
            <a:ext cx="12192001" cy="65350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224" y="2558642"/>
            <a:ext cx="154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B050"/>
                </a:solidFill>
              </a:rPr>
              <a:t>POS mode</a:t>
            </a:r>
          </a:p>
          <a:p>
            <a:pPr algn="ctr"/>
            <a:r>
              <a:rPr lang="en-US" sz="1200" dirty="0" smtClean="0">
                <a:solidFill>
                  <a:srgbClr val="00B050"/>
                </a:solidFill>
              </a:rPr>
              <a:t>All compounds found 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18782" y="2466363"/>
            <a:ext cx="201335" cy="22650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18782" y="1408469"/>
            <a:ext cx="100667" cy="17894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022" y="3013126"/>
            <a:ext cx="1765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Neg</a:t>
            </a:r>
            <a:r>
              <a:rPr lang="en-US" sz="1200" dirty="0" smtClean="0">
                <a:solidFill>
                  <a:srgbClr val="FF0000"/>
                </a:solidFill>
              </a:rPr>
              <a:t> mode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NONE compounds found 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50326" y="5072876"/>
            <a:ext cx="20674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3 traces in one run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51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6" y="300197"/>
            <a:ext cx="9490963" cy="62499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7586" t="18494" r="84431" b="19397"/>
          <a:stretch/>
        </p:blipFill>
        <p:spPr>
          <a:xfrm>
            <a:off x="9490795" y="800474"/>
            <a:ext cx="2466363" cy="53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951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PSB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stsyp</dc:creator>
  <cp:lastModifiedBy>stsyp</cp:lastModifiedBy>
  <cp:revision>1</cp:revision>
  <dcterms:created xsi:type="dcterms:W3CDTF">2019-03-05T11:53:00Z</dcterms:created>
  <dcterms:modified xsi:type="dcterms:W3CDTF">2019-03-05T11:53:38Z</dcterms:modified>
</cp:coreProperties>
</file>