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97" autoAdjust="0"/>
    <p:restoredTop sz="94660"/>
  </p:normalViewPr>
  <p:slideViewPr>
    <p:cSldViewPr snapToGrid="0" showGuides="1">
      <p:cViewPr varScale="1">
        <p:scale>
          <a:sx n="76" d="100"/>
          <a:sy n="76" d="100"/>
        </p:scale>
        <p:origin x="72" y="21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04BCC90-B580-4D73-ACD0-D0B3A3F7742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  <a:endParaRPr lang="en-GB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D595E5C1-8282-49A3-AF17-5A453DF4D9D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en-GB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A44B8F3-4747-4220-B27C-E3159FC622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092E8D-DB37-4B63-A851-8193B994FF28}" type="datetimeFigureOut">
              <a:rPr lang="en-GB" smtClean="0"/>
              <a:t>15/09/2018</a:t>
            </a:fld>
            <a:endParaRPr lang="en-GB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3A6FFCE-0422-4DD1-87CF-82177C1C57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0118770-FC2D-4EAA-AEC5-0F2A8C4A99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823DA4-A7A7-46A9-9F38-43B75176704E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61754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A1767C2-F2D3-426B-BD91-C691CC6DC9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GB"/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E4FAEB9F-12BB-4969-9BDF-081A6D47AA2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68F0E48-A981-4476-8F6B-88917473AB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092E8D-DB37-4B63-A851-8193B994FF28}" type="datetimeFigureOut">
              <a:rPr lang="en-GB" smtClean="0"/>
              <a:t>15/09/2018</a:t>
            </a:fld>
            <a:endParaRPr lang="en-GB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721664B-17C2-4E74-A8A0-5D787BBC7F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AC8DD37-127E-4BA1-A994-62C45DA3CE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823DA4-A7A7-46A9-9F38-43B75176704E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405870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EE3A8239-F829-4486-A0F9-97CCD67F67A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GB"/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E7912230-40DC-4716-9356-726ABCC7C60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AAF85B6-BC6B-4594-B3E2-042BFF13F8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092E8D-DB37-4B63-A851-8193B994FF28}" type="datetimeFigureOut">
              <a:rPr lang="en-GB" smtClean="0"/>
              <a:t>15/09/2018</a:t>
            </a:fld>
            <a:endParaRPr lang="en-GB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194663C-84EF-4D18-B86B-3FF5D492C7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823D70A-BB67-4184-9805-40A41AD47B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823DA4-A7A7-46A9-9F38-43B75176704E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469117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DC3A86B-8612-4519-9447-3D26400D67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GB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24F61C3-E676-461E-A7A1-FD9764CE58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32A3BB3-A68E-422D-82E3-24E6689FF6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092E8D-DB37-4B63-A851-8193B994FF28}" type="datetimeFigureOut">
              <a:rPr lang="en-GB" smtClean="0"/>
              <a:t>15/09/2018</a:t>
            </a:fld>
            <a:endParaRPr lang="en-GB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2CF0FDB-EF30-4207-B097-68C627CA13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C7837A7-55A1-444D-A937-A58EDF74B9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823DA4-A7A7-46A9-9F38-43B75176704E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44817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30065D1-4D46-4CE7-8056-CF6D4B1221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  <a:endParaRPr lang="en-GB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66AE21DC-8BC8-4152-A09E-FFE1DCA7BC7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CDBCADA-CEB2-4A8A-983D-2D7066C989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092E8D-DB37-4B63-A851-8193B994FF28}" type="datetimeFigureOut">
              <a:rPr lang="en-GB" smtClean="0"/>
              <a:t>15/09/2018</a:t>
            </a:fld>
            <a:endParaRPr lang="en-GB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7F9A014-DC0A-4CCE-8244-F7A4F50118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B840DF9E-B523-4F11-B30A-41B63F04B4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823DA4-A7A7-46A9-9F38-43B75176704E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941447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B09BE81-BEEC-4618-924E-8BC17F6D17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GB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6141B0F-5DF6-4D50-9D09-33CA556001A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2D69FDBF-CD48-44F6-A976-8F69FCEB36F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BD10901D-D5CA-4357-9B80-BA44C6C33D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092E8D-DB37-4B63-A851-8193B994FF28}" type="datetimeFigureOut">
              <a:rPr lang="en-GB" smtClean="0"/>
              <a:t>15/09/2018</a:t>
            </a:fld>
            <a:endParaRPr lang="en-GB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D5C3C02E-CF15-4270-9F9F-FD172A3576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14C4E870-1C83-4564-BB03-4E08E5FBE7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823DA4-A7A7-46A9-9F38-43B75176704E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264243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FBE6CFA-2C4D-4558-964D-02BEF9653A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GB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8EFFE18F-2E21-447B-ADFD-0F61FDAD8A4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49BDE66D-1775-47F5-84F5-D4B03DA25E4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809A083A-C469-4DDC-9ABB-AE7A7B80776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C222B034-F555-4310-BED7-5DC5B5B80F1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7D3630AB-1E49-4288-B365-F2945E7FD8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092E8D-DB37-4B63-A851-8193B994FF28}" type="datetimeFigureOut">
              <a:rPr lang="en-GB" smtClean="0"/>
              <a:t>15/09/2018</a:t>
            </a:fld>
            <a:endParaRPr lang="en-GB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2BA20FD7-68F4-4F53-B621-30CC0682AC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5905A462-5940-4FA1-B386-93D02D4EFC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823DA4-A7A7-46A9-9F38-43B75176704E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366639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2387B4E-85FC-4F79-AEB3-C8DF9D7CD4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GB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03DFAFE4-5483-40CD-B4AF-D94222709C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092E8D-DB37-4B63-A851-8193B994FF28}" type="datetimeFigureOut">
              <a:rPr lang="en-GB" smtClean="0"/>
              <a:t>15/09/2018</a:t>
            </a:fld>
            <a:endParaRPr lang="en-GB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C38132A3-5E1C-484E-BB07-DA496E4688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0745B2F7-B928-4560-B3F0-F626B9EAFC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823DA4-A7A7-46A9-9F38-43B75176704E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806574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4159D547-A09C-428C-AFA8-3825E99780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092E8D-DB37-4B63-A851-8193B994FF28}" type="datetimeFigureOut">
              <a:rPr lang="en-GB" smtClean="0"/>
              <a:t>15/09/2018</a:t>
            </a:fld>
            <a:endParaRPr lang="en-GB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D480955D-99A1-431E-9410-234AAFB089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3F30351E-9A48-4D58-AFD5-A089ABD47F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823DA4-A7A7-46A9-9F38-43B75176704E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226254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BFDFD5C-BCBE-485A-913D-98C8DA4D88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GB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E73F3C6-2379-44E8-9B33-66B0D78AFE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6C365C78-5D5F-48E8-B812-13EBD12F624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AA01E92D-FDB9-42F5-AE42-F7AAFD75D7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092E8D-DB37-4B63-A851-8193B994FF28}" type="datetimeFigureOut">
              <a:rPr lang="en-GB" smtClean="0"/>
              <a:t>15/09/2018</a:t>
            </a:fld>
            <a:endParaRPr lang="en-GB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879605D3-2B43-4544-A847-272FC20B80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3C13E9FD-3EC9-4B89-89D1-75E05B24F5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823DA4-A7A7-46A9-9F38-43B75176704E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38735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16CCCC8-9697-4990-892C-A116381731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GB"/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39EE5F3D-6D98-4F8A-9E6F-49D13D5E087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DCE7E118-E7D7-4EE7-AF10-A7B1088AD69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715C680B-D747-4B80-A72E-F6F9C4FECC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092E8D-DB37-4B63-A851-8193B994FF28}" type="datetimeFigureOut">
              <a:rPr lang="en-GB" smtClean="0"/>
              <a:t>15/09/2018</a:t>
            </a:fld>
            <a:endParaRPr lang="en-GB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CB4D48CE-147D-4F00-9D44-3CEE8DADD7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8BB54B88-63E9-4888-8143-2B4DBB8C0E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823DA4-A7A7-46A9-9F38-43B75176704E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79639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C084072D-F91F-49A2-A909-C0FABE5640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GB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A334405F-586A-4F93-92DD-07C7C09F328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17DE038-7B0C-45E1-81AF-74B6F8205CB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092E8D-DB37-4B63-A851-8193B994FF28}" type="datetimeFigureOut">
              <a:rPr lang="en-GB" smtClean="0"/>
              <a:t>15/09/2018</a:t>
            </a:fld>
            <a:endParaRPr lang="en-GB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56374A1-0125-4793-8B5C-D255EEE259D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52BCDFB8-E41A-4125-AA26-21C0642BB49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823DA4-A7A7-46A9-9F38-43B75176704E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9809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7D3BDC8-6112-44A8-B30F-DDBCA21D87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Precursor alone</a:t>
            </a: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04B0D8BD-786F-40E0-BC81-1C2287A2A49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4399" y="1372346"/>
            <a:ext cx="10011508" cy="52072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049072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FF58422-07C0-48D4-AA0F-06690BDF21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Precursor + fragment</a:t>
            </a:r>
          </a:p>
        </p:txBody>
      </p:sp>
      <p:pic>
        <p:nvPicPr>
          <p:cNvPr id="4" name="Espace réservé du contenu 3">
            <a:extLst>
              <a:ext uri="{FF2B5EF4-FFF2-40B4-BE49-F238E27FC236}">
                <a16:creationId xmlns:a16="http://schemas.microsoft.com/office/drawing/2014/main" id="{292A534A-03F3-4375-A0AD-7DBEEA2F159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53626" y="1321680"/>
            <a:ext cx="10515599" cy="52743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6347591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5</Words>
  <Application>Microsoft Office PowerPoint</Application>
  <PresentationFormat>Grand écran</PresentationFormat>
  <Paragraphs>2</Paragraphs>
  <Slides>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Thème Office</vt:lpstr>
      <vt:lpstr>Precursor alone</vt:lpstr>
      <vt:lpstr>Precursor + fragment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Precursor alone</dc:title>
  <dc:creator>Nicolas Drouin</dc:creator>
  <cp:lastModifiedBy>Nicolas Drouin</cp:lastModifiedBy>
  <cp:revision>1</cp:revision>
  <dcterms:created xsi:type="dcterms:W3CDTF">2018-09-15T16:08:34Z</dcterms:created>
  <dcterms:modified xsi:type="dcterms:W3CDTF">2018-09-15T16:09:57Z</dcterms:modified>
</cp:coreProperties>
</file>