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D62D6-ABB4-4FE0-96BB-0F29DAA180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388F03-538F-40FA-A6EF-B9D367130F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3BDE5-A233-4722-B0E2-FEE808B83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E1-247C-4B07-8279-5BAF54EAED7D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053853-8540-41EE-8CFB-BD3F5A9C0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804FA-BA21-47E8-AE56-4591A945C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31518-DDA2-491E-B65D-9F63BF2AB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99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AF0B1-8B81-41D3-9373-F61141074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B9D341-118D-4948-88EB-0AB36D73F8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D3A14-3C6D-41A8-AF2B-2197F698E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E1-247C-4B07-8279-5BAF54EAED7D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28753-2073-488A-A8EE-A08E333CA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6055A-46ED-437B-B0FD-226F7557F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31518-DDA2-491E-B65D-9F63BF2AB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814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F32727-4005-476E-82B1-B801E07794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694F61-2492-4966-B2AC-29BAE24737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ECAE3-B308-4BD6-8AC3-3862F8418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E1-247C-4B07-8279-5BAF54EAED7D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9DA65E-BABC-49EB-ADB2-04437663C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043D4-9A3F-4ADF-A936-2E8B11175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31518-DDA2-491E-B65D-9F63BF2AB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42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522DA-1A71-48D9-8804-7D5A93190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532DD-096A-4A1F-9FD1-A88652FED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ACD3A-C22B-41DD-B638-663DC6F2E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E1-247C-4B07-8279-5BAF54EAED7D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D7921-C195-4C9F-AE86-95A4164C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23C016-4F98-4530-84D6-EC4EE16B3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31518-DDA2-491E-B65D-9F63BF2AB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432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B8FA7-F1D5-47F8-8AB7-686919D1A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1E3BED-F279-49E2-8E5A-04C473C2C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D84A9-5963-41F0-BF2F-A942B3B24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E1-247C-4B07-8279-5BAF54EAED7D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D15DC1-A7B9-4D1A-BDB6-E831A2560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6997E8-6670-4687-A5A4-E72B32F3B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31518-DDA2-491E-B65D-9F63BF2AB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444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71F72-3D6D-4110-B3EF-934CC2CB9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83105-7746-432E-B2DB-D8BB8E4BCC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D800D9-A3B6-46D2-A045-A12287A1D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1AB13B-5BDD-407C-BD9A-3BFD66FBC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E1-247C-4B07-8279-5BAF54EAED7D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AC181E-3CD0-49B2-B3D7-60CFF6064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90AC59-6763-42A5-8413-CE3F7AE25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31518-DDA2-491E-B65D-9F63BF2AB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34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00DCC-D5E0-48A1-9E75-3E4CCE6A5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20914-D5C7-4C15-B620-B3E35E3B82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2D62FA-ACB5-4BD3-A63A-D7AE3D1FBA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0B693E-71D0-482C-A430-93E5ACCB4D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C302F0-3795-4598-A1D9-D3215783C5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FC0747-B3EE-4A07-A351-40DC9D14C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E1-247C-4B07-8279-5BAF54EAED7D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858595-8904-4029-BD71-410925146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18A1EF-3C36-42F5-A50F-14CB7696A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31518-DDA2-491E-B65D-9F63BF2AB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71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54E25-F52D-4301-8CF5-ABC4855AD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09BDDB-92AF-4E54-9A90-17FE705C2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E1-247C-4B07-8279-5BAF54EAED7D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0D14BB-166E-4ED5-9B3A-52714D308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8CD8B7-0A3A-4334-9D09-D5A8169E5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31518-DDA2-491E-B65D-9F63BF2AB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390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D1BF99-1FCB-4302-85F5-258C81D05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E1-247C-4B07-8279-5BAF54EAED7D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D998DB-CD56-4ACC-B244-4F5DEFB7E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434E1B-9041-4EBE-A772-0CD526630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31518-DDA2-491E-B65D-9F63BF2AB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24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9A246-664D-4AF8-97D1-B392FE80E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35F1A-2E16-45F1-B4B5-506998CC2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C083A2-E82F-470D-B433-ED12BA590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96FB3D-127C-4740-9923-6FF2D6E39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E1-247C-4B07-8279-5BAF54EAED7D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1C2BC5-0E92-4572-8C3F-D775E1573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17AB33-89D3-44F4-9F7E-AA545DF0C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31518-DDA2-491E-B65D-9F63BF2AB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32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709E0-0EFA-4CF3-887A-94EE6C6B4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7BBA53-3AFE-4EA1-AA13-FD91AB1CB3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D72869-A799-4502-B5FE-797D9592D7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40116E-1464-4458-BBB6-3DAD52921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E1-247C-4B07-8279-5BAF54EAED7D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0900BB-BE8C-4065-84EA-4B129881D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AA3857-CBBC-486A-8BE8-2AA360D32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31518-DDA2-491E-B65D-9F63BF2AB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25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8D6B6C-80CF-49F9-9BA5-58006CA3A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7D5F00-711B-4FF0-A5D3-B3F62E5B9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3C98F2-00AC-4C59-A125-00B8A2FBC9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785E1-247C-4B07-8279-5BAF54EAED7D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F9309-8DFD-4F5E-8D3E-E0E3651D9B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ACF6C5-0600-4D0E-921B-9DEA495975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31518-DDA2-491E-B65D-9F63BF2AB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370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642EA-8539-4DB0-AAAF-7A06C1B34B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Number of precursor detections with different settings in “DIA test of </a:t>
            </a:r>
            <a:r>
              <a:rPr lang="en-US" dirty="0" err="1"/>
              <a:t>Hondius</a:t>
            </a:r>
            <a:r>
              <a:rPr lang="en-US" dirty="0"/>
              <a:t> Brain data on 5600 with my </a:t>
            </a:r>
            <a:r>
              <a:rPr lang="en-US" dirty="0" err="1"/>
              <a:t>search.sky</a:t>
            </a:r>
            <a:r>
              <a:rPr lang="en-US" dirty="0"/>
              <a:t>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A07F0C-9753-46D7-B26E-4F2A415C04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Nicholas Shulman</a:t>
            </a:r>
          </a:p>
          <a:p>
            <a:r>
              <a:rPr lang="en-US" dirty="0"/>
              <a:t>January 31, 2022</a:t>
            </a:r>
          </a:p>
        </p:txBody>
      </p:sp>
    </p:spTree>
    <p:extLst>
      <p:ext uri="{BB962C8B-B14F-4D97-AF65-F5344CB8AC3E}">
        <p14:creationId xmlns:p14="http://schemas.microsoft.com/office/powerpoint/2010/main" val="3995272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399C6-729B-439B-ACDF-C6E368B45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Original Skyline Document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78EFB60-B581-4C40-8B8E-4840DBB249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0997" y="270933"/>
            <a:ext cx="2272070" cy="344530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A7D4B73-FBE1-4E86-B3C6-2358A71747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996" y="1576917"/>
            <a:ext cx="4825937" cy="235436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CB375F0-E517-4458-B63E-5DBFB01E78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996" y="4038600"/>
            <a:ext cx="4154113" cy="254502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886B3F3-9E2E-4FD5-9D02-F9892AAAF49D}"/>
              </a:ext>
            </a:extLst>
          </p:cNvPr>
          <p:cNvSpPr txBox="1"/>
          <p:nvPr/>
        </p:nvSpPr>
        <p:spPr>
          <a:xfrm>
            <a:off x="5477934" y="4191000"/>
            <a:ext cx="607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Chromatograms are only extracted across a 5 minute interval around MS2 detections. The peak picking model is not very good, and only managed to confidently detect 27 precursors in all ten replicates.</a:t>
            </a:r>
          </a:p>
        </p:txBody>
      </p:sp>
    </p:spTree>
    <p:extLst>
      <p:ext uri="{BB962C8B-B14F-4D97-AF65-F5344CB8AC3E}">
        <p14:creationId xmlns:p14="http://schemas.microsoft.com/office/powerpoint/2010/main" val="3353625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A9A3B-28B9-4F28-B273-ED5E4A41A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Turning of retention time filtering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2EA08C-96AA-4C65-BF84-280FF6197C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688" y="1301221"/>
            <a:ext cx="4532045" cy="221098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91C7500-F70A-4904-A889-8409EE7A34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514" y="3512208"/>
            <a:ext cx="4505219" cy="276013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BF6A699-137C-41C3-B018-50F2B4F0DE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36087" y="365125"/>
            <a:ext cx="2197805" cy="333269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E2C6F20-42D4-40C6-B74F-93A5BF580A48}"/>
              </a:ext>
            </a:extLst>
          </p:cNvPr>
          <p:cNvSpPr txBox="1"/>
          <p:nvPr/>
        </p:nvSpPr>
        <p:spPr>
          <a:xfrm>
            <a:off x="5190068" y="1413933"/>
            <a:ext cx="404706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When you change “Retention time filtering” to “Include all matching scans”, Skyline has more chromatogram data to work with, and the peak picking model improves.</a:t>
            </a:r>
          </a:p>
          <a:p>
            <a:r>
              <a:rPr lang="en-US" dirty="0"/>
              <a:t>71 precursors are confidently detected across all ten replicates.</a:t>
            </a:r>
          </a:p>
          <a:p>
            <a:r>
              <a:rPr lang="en-US" dirty="0"/>
              <a:t>However, when Retention Time Filtering is set that way, the “Retention Time Difference” score becomes unavailable.</a:t>
            </a:r>
          </a:p>
        </p:txBody>
      </p:sp>
    </p:spTree>
    <p:extLst>
      <p:ext uri="{BB962C8B-B14F-4D97-AF65-F5344CB8AC3E}">
        <p14:creationId xmlns:p14="http://schemas.microsoft.com/office/powerpoint/2010/main" val="1510282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F551D-F720-4935-9348-77885BE17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With Retention Times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412122-06E5-4005-92A8-DE0940F08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1829" y="533400"/>
            <a:ext cx="1957714" cy="29686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F9EE72C-2984-41DC-9233-EA95BDA64E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790" y="1456266"/>
            <a:ext cx="4494476" cy="219265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8C5FE2E-2337-4759-A9AC-62BE2D2CAD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57" y="4154834"/>
            <a:ext cx="4070496" cy="24938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69C6151-8BFF-4543-A779-F30178C18139}"/>
              </a:ext>
            </a:extLst>
          </p:cNvPr>
          <p:cNvSpPr txBox="1"/>
          <p:nvPr/>
        </p:nvSpPr>
        <p:spPr>
          <a:xfrm>
            <a:off x="5444067" y="1500027"/>
            <a:ext cx="402166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you change “Retention time filtering” to Use only scans within X minutes of MS/MS IDs, Skyline will use the MS/MS ID times for the retention time score. If you set X to a very large number, then you still end up with full gradient chromatograms. If you do all that, then 78 precursors are confidently detected across all ten replicates.</a:t>
            </a:r>
          </a:p>
        </p:txBody>
      </p:sp>
    </p:spTree>
    <p:extLst>
      <p:ext uri="{BB962C8B-B14F-4D97-AF65-F5344CB8AC3E}">
        <p14:creationId xmlns:p14="http://schemas.microsoft.com/office/powerpoint/2010/main" val="954047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210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Number of precursor detections with different settings in “DIA test of Hondius Brain data on 5600 with my search.sky”</vt:lpstr>
      <vt:lpstr>Original Skyline Document</vt:lpstr>
      <vt:lpstr>Turning of retention time filtering</vt:lpstr>
      <vt:lpstr>With Retention Times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 of precursor detections with different settings in “DIA test of Hondius Brain data on 5600 with my search.sky”</dc:title>
  <dc:creator>Nicholas Shulman</dc:creator>
  <cp:lastModifiedBy>Nicholas Shulman</cp:lastModifiedBy>
  <cp:revision>2</cp:revision>
  <dcterms:created xsi:type="dcterms:W3CDTF">2022-01-31T20:33:45Z</dcterms:created>
  <dcterms:modified xsi:type="dcterms:W3CDTF">2022-01-31T20:54:09Z</dcterms:modified>
</cp:coreProperties>
</file>