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57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B9DE3-FF1B-4045-BD93-A411201FDEB1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C20CC-F58E-4673-A4B9-183DD9F9F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032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B9DE3-FF1B-4045-BD93-A411201FDEB1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C20CC-F58E-4673-A4B9-183DD9F9F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54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B9DE3-FF1B-4045-BD93-A411201FDEB1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C20CC-F58E-4673-A4B9-183DD9F9F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745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B9DE3-FF1B-4045-BD93-A411201FDEB1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C20CC-F58E-4673-A4B9-183DD9F9F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902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B9DE3-FF1B-4045-BD93-A411201FDEB1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C20CC-F58E-4673-A4B9-183DD9F9F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790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B9DE3-FF1B-4045-BD93-A411201FDEB1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C20CC-F58E-4673-A4B9-183DD9F9F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656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B9DE3-FF1B-4045-BD93-A411201FDEB1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C20CC-F58E-4673-A4B9-183DD9F9F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487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B9DE3-FF1B-4045-BD93-A411201FDEB1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C20CC-F58E-4673-A4B9-183DD9F9F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065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B9DE3-FF1B-4045-BD93-A411201FDEB1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C20CC-F58E-4673-A4B9-183DD9F9F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347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B9DE3-FF1B-4045-BD93-A411201FDEB1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C20CC-F58E-4673-A4B9-183DD9F9F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483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B9DE3-FF1B-4045-BD93-A411201FDEB1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C20CC-F58E-4673-A4B9-183DD9F9F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895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2B9DE3-FF1B-4045-BD93-A411201FDEB1}" type="datetimeFigureOut">
              <a:rPr lang="en-US" smtClean="0"/>
              <a:t>1/16/2013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C20CC-F58E-4673-A4B9-183DD9F9F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669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MSConvertGUI</a:t>
            </a:r>
            <a:r>
              <a:rPr lang="en-US" dirty="0" smtClean="0"/>
              <a:t> for MGF Files</a:t>
            </a:r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7788" y="1524000"/>
            <a:ext cx="6448425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2484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MSConvertGUI for MGF Files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MSConvertGUI for MGF Files</dc:title>
  <dc:creator>brendanx</dc:creator>
  <cp:lastModifiedBy>brendanx</cp:lastModifiedBy>
  <cp:revision>3</cp:revision>
  <dcterms:created xsi:type="dcterms:W3CDTF">2013-01-15T22:03:04Z</dcterms:created>
  <dcterms:modified xsi:type="dcterms:W3CDTF">2013-01-16T22:36:34Z</dcterms:modified>
</cp:coreProperties>
</file>