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4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30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869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636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4598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27936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647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7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05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54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874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9FFEA2-F0FC-4779-8BD7-13DCDC647A78}" type="datetimeFigureOut">
              <a:rPr lang="en-US" smtClean="0"/>
              <a:t>7/24/2013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DD146-550A-4AB4-94DE-06A9438D8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652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081212"/>
            <a:ext cx="2886075" cy="269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798887" y="1660008"/>
            <a:ext cx="1118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CES 3 or 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4904342"/>
            <a:ext cx="24839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Courtesy Christie Hunter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846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Birgit Schilling</dc:creator>
  <cp:lastModifiedBy>Birgit Schilling</cp:lastModifiedBy>
  <cp:revision>1</cp:revision>
  <dcterms:created xsi:type="dcterms:W3CDTF">2013-07-24T19:03:04Z</dcterms:created>
  <dcterms:modified xsi:type="dcterms:W3CDTF">2013-07-24T19:03:51Z</dcterms:modified>
</cp:coreProperties>
</file>