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8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E781-6CF7-45A6-B9D8-145CD91FC8E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C4F2-AB9C-41EA-B602-8FD2E3F7EC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1285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E781-6CF7-45A6-B9D8-145CD91FC8E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C4F2-AB9C-41EA-B602-8FD2E3F7EC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383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E781-6CF7-45A6-B9D8-145CD91FC8E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C4F2-AB9C-41EA-B602-8FD2E3F7EC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6104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E781-6CF7-45A6-B9D8-145CD91FC8E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C4F2-AB9C-41EA-B602-8FD2E3F7EC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607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E781-6CF7-45A6-B9D8-145CD91FC8E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C4F2-AB9C-41EA-B602-8FD2E3F7EC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2551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E781-6CF7-45A6-B9D8-145CD91FC8E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C4F2-AB9C-41EA-B602-8FD2E3F7EC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349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E781-6CF7-45A6-B9D8-145CD91FC8E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C4F2-AB9C-41EA-B602-8FD2E3F7EC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2523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E781-6CF7-45A6-B9D8-145CD91FC8E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C4F2-AB9C-41EA-B602-8FD2E3F7EC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4206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E781-6CF7-45A6-B9D8-145CD91FC8E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C4F2-AB9C-41EA-B602-8FD2E3F7EC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363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E781-6CF7-45A6-B9D8-145CD91FC8E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C4F2-AB9C-41EA-B602-8FD2E3F7EC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469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4E781-6CF7-45A6-B9D8-145CD91FC8E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BC4F2-AB9C-41EA-B602-8FD2E3F7EC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9998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4E781-6CF7-45A6-B9D8-145CD91FC8EA}" type="datetimeFigureOut">
              <a:rPr lang="de-DE" smtClean="0"/>
              <a:t>20.08.2014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BC4F2-AB9C-41EA-B602-8FD2E3F7EC2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9588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8" y="609600"/>
            <a:ext cx="9046691" cy="5438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08" y="2924046"/>
            <a:ext cx="1638300" cy="130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Gerade Verbindung mit Pfeil 4"/>
          <p:cNvCxnSpPr/>
          <p:nvPr/>
        </p:nvCxnSpPr>
        <p:spPr>
          <a:xfrm flipH="1" flipV="1">
            <a:off x="381000" y="3762246"/>
            <a:ext cx="38100" cy="7620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feld 6"/>
          <p:cNvSpPr txBox="1"/>
          <p:nvPr/>
        </p:nvSpPr>
        <p:spPr>
          <a:xfrm>
            <a:off x="169392" y="4448046"/>
            <a:ext cx="13546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err="1" smtClean="0"/>
              <a:t>Now</a:t>
            </a:r>
            <a:r>
              <a:rPr lang="de-DE" sz="1200" dirty="0" smtClean="0"/>
              <a:t> I </a:t>
            </a:r>
            <a:r>
              <a:rPr lang="de-DE" sz="1200" dirty="0" err="1" smtClean="0"/>
              <a:t>have</a:t>
            </a:r>
            <a:r>
              <a:rPr lang="de-DE" sz="1200" dirty="0" smtClean="0"/>
              <a:t> </a:t>
            </a:r>
            <a:r>
              <a:rPr lang="de-DE" sz="1200" dirty="0" err="1" smtClean="0"/>
              <a:t>the</a:t>
            </a:r>
            <a:r>
              <a:rPr lang="de-DE" sz="1200" dirty="0" smtClean="0"/>
              <a:t> ID </a:t>
            </a:r>
          </a:p>
          <a:p>
            <a:r>
              <a:rPr lang="de-DE" sz="1200" dirty="0" smtClean="0"/>
              <a:t>(okay </a:t>
            </a:r>
            <a:r>
              <a:rPr lang="de-DE" sz="1200" dirty="0" err="1" smtClean="0"/>
              <a:t>somewhere</a:t>
            </a:r>
            <a:r>
              <a:rPr lang="de-DE" sz="1200" dirty="0" smtClean="0"/>
              <a:t> </a:t>
            </a:r>
            <a:r>
              <a:rPr lang="de-DE" sz="1200" dirty="0" err="1" smtClean="0"/>
              <a:t>behind</a:t>
            </a:r>
            <a:r>
              <a:rPr lang="de-DE" sz="1200" dirty="0" smtClean="0"/>
              <a:t> </a:t>
            </a:r>
            <a:r>
              <a:rPr lang="de-DE" sz="1200" dirty="0" err="1" smtClean="0"/>
              <a:t>the</a:t>
            </a:r>
            <a:r>
              <a:rPr lang="de-DE" sz="1200" dirty="0" smtClean="0"/>
              <a:t> </a:t>
            </a:r>
            <a:r>
              <a:rPr lang="de-DE" sz="1200" dirty="0" err="1" smtClean="0"/>
              <a:t>error</a:t>
            </a:r>
            <a:r>
              <a:rPr lang="de-DE" sz="1200" dirty="0" smtClean="0"/>
              <a:t> </a:t>
            </a:r>
            <a:r>
              <a:rPr lang="de-DE" sz="1200" dirty="0" err="1" smtClean="0"/>
              <a:t>and</a:t>
            </a:r>
            <a:r>
              <a:rPr lang="de-DE" sz="1200" dirty="0" smtClean="0"/>
              <a:t> RT)</a:t>
            </a:r>
          </a:p>
          <a:p>
            <a:r>
              <a:rPr lang="de-DE" sz="1200" dirty="0" smtClean="0"/>
              <a:t>but he still </a:t>
            </a:r>
            <a:r>
              <a:rPr lang="de-DE" sz="1200" dirty="0" err="1" smtClean="0"/>
              <a:t>shows</a:t>
            </a:r>
            <a:r>
              <a:rPr lang="de-DE" sz="1200" dirty="0" smtClean="0"/>
              <a:t> final_fragment.csv</a:t>
            </a:r>
          </a:p>
          <a:p>
            <a:r>
              <a:rPr lang="de-DE" sz="1200" dirty="0" err="1" smtClean="0"/>
              <a:t>Does</a:t>
            </a:r>
            <a:r>
              <a:rPr lang="de-DE" sz="1200" dirty="0" smtClean="0"/>
              <a:t> </a:t>
            </a:r>
            <a:r>
              <a:rPr lang="de-DE" sz="1200" dirty="0" err="1" smtClean="0"/>
              <a:t>this</a:t>
            </a:r>
            <a:r>
              <a:rPr lang="de-DE" sz="1200" dirty="0" smtClean="0"/>
              <a:t> matter?</a:t>
            </a:r>
          </a:p>
          <a:p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3598338058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Bildschirmpräsentation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Company>BBZ Leipzig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Daniela Volke</dc:creator>
  <cp:lastModifiedBy>Daniela Volke</cp:lastModifiedBy>
  <cp:revision>1</cp:revision>
  <dcterms:created xsi:type="dcterms:W3CDTF">2014-08-20T15:19:05Z</dcterms:created>
  <dcterms:modified xsi:type="dcterms:W3CDTF">2014-08-20T15:27:28Z</dcterms:modified>
</cp:coreProperties>
</file>