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9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804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292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1815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5414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069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6036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278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829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511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2860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004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6F7D8-9438-4E47-B579-7EB2E5744CE9}" type="datetimeFigureOut">
              <a:rPr lang="en-AU" smtClean="0"/>
              <a:t>15/02/2018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5D88B-1EFF-45CB-BCCC-C67FF32938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969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94" y="437866"/>
            <a:ext cx="39147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39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Hadi.Lioe</dc:creator>
  <cp:lastModifiedBy>Hadi.Lioe</cp:lastModifiedBy>
  <cp:revision>1</cp:revision>
  <dcterms:created xsi:type="dcterms:W3CDTF">2018-02-15T02:59:14Z</dcterms:created>
  <dcterms:modified xsi:type="dcterms:W3CDTF">2018-02-15T02:59:29Z</dcterms:modified>
</cp:coreProperties>
</file>