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0CB02C-9518-4F5E-8FD3-651AEA615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5F12AB-DBF6-4C24-8ED5-29C35934E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D6424B-E0BF-422E-8BD1-98C1BB79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CF157F-4156-4250-9CE5-C400754F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5D96BA-E08E-40F6-9199-D249537C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399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1FB-C837-4CFD-A6D0-2DD8774D0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CC5500-CFAD-4AC5-9C56-07F848845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7A7C7-CE6E-45BE-B840-95913EC0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9CDD83-2EC0-42D9-9C29-E7D58B2D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530B7E-C4CD-4410-966B-03CB912C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723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F32D8DA-7E45-4E30-BCB5-D60E050D5B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C57E28-7F16-418A-8EF5-197715A61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0482FB-24CA-4367-8536-77097074D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C554E4-B590-41C9-90A1-A5D0090D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7C4C2A-168B-4DC4-B741-D8CC5133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699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A77F24-2F32-43D6-A563-D16F3D4D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C23ACD-DD09-4F61-A0ED-3148F1A13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56C460-253B-4A8A-9A65-C5632EDC7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50F95A-9AE6-4D7D-8130-427826F2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2B2828-A6F3-4CF7-9D49-0F69555D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208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52E31-85D0-4F19-8518-75A51B2F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6B5695-C8E5-4EAC-8D50-D55C42B0B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0F1171-4F52-44F1-9DD6-8641EBA3B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6AF775-19FB-4A65-86F6-AEA0FF61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CFFEBA-5221-414C-82BD-0E44D7C0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0173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01378D-EF11-443D-8583-8CB6F321D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5DA131-3CD3-4618-82EA-E30E70C43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8DC0B3-9EAD-49DF-9709-9EC8A8AC2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61413F-E13A-4BDE-BF2F-877246D9D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B807DB-CF02-4E41-9BB8-BD1B72CE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62F3E-B7D3-4B57-851B-7BF64429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0770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EAE7E-F549-4D39-8F21-207EF5D7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9FA01F-44BE-4D77-AF0A-450F3D39F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5CDF7D-ED07-407D-A544-7964C6031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DE7146-B801-4E70-9C47-5A19DB996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E0850C2-3196-48DE-A8A8-714DC07945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573784C-B1C1-4278-A73F-7AC853DF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F0F5D7-5551-4EFE-AD45-6AC1B109B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B244BC6-D056-4ECE-B585-33F62ECE3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302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43A2F-2F64-474C-8C88-ECC9233B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12FC9A-F851-4E56-BC94-E483AAFF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76357-1495-46AC-8B0D-B94FA079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02FB44-0252-4FB1-A7A4-FA97A1AE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9729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B1D6994-3908-4B4A-9258-9827B2675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6B8164-D3D0-44F9-AD08-EEB2D902F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AAD337-F5DA-41E0-817B-2DD5EBB8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024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040E9-3334-40AC-B7F6-9BDC9317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AD1632-AD78-49B3-80A1-E98873EF3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ED0851-396C-4481-BB33-C942C3623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72EA4B-1BB7-4BE6-93D8-08F9CCD28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844BDE-8176-4CAC-A726-6141D77AB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55674B-F761-4A21-B314-B34F003D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653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8CCAA1-07DC-422B-AF57-C1C7E0778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58BFD19-1EEB-4F02-86A3-FC6EE3917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0D84A7-31C7-401F-AA07-AB204FA11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71C850-19FE-438D-A327-EACCBE52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55F443-F382-4770-A173-5DF3BE34E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174579-6445-42A8-B8B5-9728973CC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664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3EC5E3-944B-4FD1-915B-126BCC791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8C925E-A608-4627-8D66-8473BB2FF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3CBDF3-E7C8-4B90-925A-822449649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5115B-27F1-4D75-B8A4-DD8795D52100}" type="datetimeFigureOut">
              <a:rPr lang="fr-BE" smtClean="0"/>
              <a:t>09-11-21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79E2CC-39CD-4CAF-86D3-5F3BEBAA3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796D19-918B-45D4-8D49-C7B7B7CDF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B3A18-36DD-42B6-A244-08D8501143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812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FB4A4C-DAD7-484B-A786-BF9CD0BF5837}"/>
              </a:ext>
            </a:extLst>
          </p:cNvPr>
          <p:cNvSpPr/>
          <p:nvPr/>
        </p:nvSpPr>
        <p:spPr>
          <a:xfrm>
            <a:off x="796954" y="1574600"/>
            <a:ext cx="83973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2 </a:t>
            </a:r>
            <a:r>
              <a:rPr lang="fr-FR" dirty="0" err="1"/>
              <a:t>analyzes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performed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sample</a:t>
            </a:r>
            <a:endParaRPr lang="fr-FR" dirty="0"/>
          </a:p>
          <a:p>
            <a:r>
              <a:rPr lang="fr-FR" b="1" dirty="0"/>
              <a:t>	</a:t>
            </a:r>
            <a:r>
              <a:rPr lang="fr-FR" b="1" dirty="0" err="1"/>
              <a:t>Before</a:t>
            </a:r>
            <a:r>
              <a:rPr lang="fr-FR" b="1" dirty="0"/>
              <a:t> thermo software update (version 3.3)</a:t>
            </a:r>
            <a:r>
              <a:rPr lang="fr-FR" dirty="0"/>
              <a:t>: </a:t>
            </a:r>
          </a:p>
          <a:p>
            <a:r>
              <a:rPr lang="fr-FR" dirty="0">
                <a:solidFill>
                  <a:srgbClr val="FF0000"/>
                </a:solidFill>
              </a:rPr>
              <a:t>1</a:t>
            </a:r>
            <a:r>
              <a:rPr lang="fr-FR" dirty="0"/>
              <a:t> ) </a:t>
            </a:r>
            <a:r>
              <a:rPr lang="fr-FR" dirty="0" err="1"/>
              <a:t>Assay</a:t>
            </a:r>
            <a:r>
              <a:rPr lang="fr-FR" dirty="0"/>
              <a:t> : Injection </a:t>
            </a:r>
            <a:r>
              <a:rPr lang="fr-FR" dirty="0" err="1"/>
              <a:t>with</a:t>
            </a:r>
            <a:r>
              <a:rPr lang="fr-FR" dirty="0"/>
              <a:t> the Sure Quant </a:t>
            </a:r>
            <a:r>
              <a:rPr lang="fr-FR" dirty="0" err="1"/>
              <a:t>method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designed</a:t>
            </a:r>
            <a:endParaRPr lang="fr-FR" dirty="0"/>
          </a:p>
          <a:p>
            <a:r>
              <a:rPr lang="fr-FR" dirty="0"/>
              <a:t>	</a:t>
            </a:r>
            <a:r>
              <a:rPr lang="fr-FR" b="1" dirty="0" err="1"/>
              <a:t>After</a:t>
            </a:r>
            <a:r>
              <a:rPr lang="fr-FR" b="1" dirty="0"/>
              <a:t> thermo software update (version 3.5) </a:t>
            </a:r>
            <a:r>
              <a:rPr lang="fr-FR" dirty="0"/>
              <a:t>: </a:t>
            </a:r>
          </a:p>
          <a:p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dirty="0"/>
              <a:t>) </a:t>
            </a:r>
            <a:r>
              <a:rPr lang="fr-FR" dirty="0" err="1"/>
              <a:t>Assay</a:t>
            </a:r>
            <a:r>
              <a:rPr lang="fr-FR" dirty="0"/>
              <a:t> : Injection </a:t>
            </a:r>
            <a:r>
              <a:rPr lang="fr-FR" dirty="0" err="1"/>
              <a:t>with</a:t>
            </a:r>
            <a:r>
              <a:rPr lang="fr-FR" dirty="0"/>
              <a:t> the Sure Quant </a:t>
            </a:r>
            <a:r>
              <a:rPr lang="fr-FR" dirty="0" err="1"/>
              <a:t>method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 err="1">
                <a:sym typeface="Wingdings" panose="05000000000000000000" pitchFamily="2" charset="2"/>
              </a:rPr>
              <a:t>some</a:t>
            </a:r>
            <a:r>
              <a:rPr lang="fr-FR" dirty="0">
                <a:sym typeface="Wingdings" panose="05000000000000000000" pitchFamily="2" charset="2"/>
              </a:rPr>
              <a:t> peptides </a:t>
            </a:r>
            <a:r>
              <a:rPr lang="fr-FR" dirty="0" err="1">
                <a:sym typeface="Wingdings" panose="05000000000000000000" pitchFamily="2" charset="2"/>
              </a:rPr>
              <a:t>were</a:t>
            </a:r>
            <a:r>
              <a:rPr lang="fr-FR" dirty="0">
                <a:sym typeface="Wingdings" panose="05000000000000000000" pitchFamily="2" charset="2"/>
              </a:rPr>
              <a:t> not </a:t>
            </a:r>
            <a:r>
              <a:rPr lang="fr-FR" dirty="0" err="1">
                <a:sym typeface="Wingdings" panose="05000000000000000000" pitchFamily="2" charset="2"/>
              </a:rPr>
              <a:t>detected</a:t>
            </a:r>
            <a:endParaRPr lang="fr-FR" dirty="0"/>
          </a:p>
          <a:p>
            <a:endParaRPr lang="fr-FR" dirty="0"/>
          </a:p>
          <a:p>
            <a:r>
              <a:rPr lang="fr-FR" dirty="0"/>
              <a:t>On the </a:t>
            </a:r>
            <a:r>
              <a:rPr lang="fr-FR" dirty="0" err="1"/>
              <a:t>next</a:t>
            </a:r>
            <a:r>
              <a:rPr lang="fr-FR" dirty="0"/>
              <a:t> slides: </a:t>
            </a:r>
            <a:r>
              <a:rPr lang="fr-FR" dirty="0" err="1"/>
              <a:t>screenshot</a:t>
            </a:r>
            <a:r>
              <a:rPr lang="fr-FR" dirty="0"/>
              <a:t> of the </a:t>
            </a:r>
            <a:r>
              <a:rPr lang="fr-FR" dirty="0" err="1"/>
              <a:t>chromatogram</a:t>
            </a:r>
            <a:r>
              <a:rPr lang="fr-FR" dirty="0"/>
              <a:t> for the </a:t>
            </a:r>
            <a:r>
              <a:rPr lang="fr-FR" dirty="0" err="1"/>
              <a:t>same</a:t>
            </a:r>
            <a:r>
              <a:rPr lang="fr-FR" dirty="0"/>
              <a:t> peptide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skyline</a:t>
            </a:r>
            <a:r>
              <a:rPr lang="fr-FR" dirty="0"/>
              <a:t> or freestyle :</a:t>
            </a:r>
          </a:p>
          <a:p>
            <a:r>
              <a:rPr lang="en-US" dirty="0"/>
              <a:t>As you can see, skyline truncates the peak while it’s complete on freestyle.</a:t>
            </a:r>
            <a:endParaRPr lang="fr-BE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b="1" dirty="0"/>
          </a:p>
          <a:p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0732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79A50AB-B44C-4A13-BA1A-36C91DCF7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2447"/>
            <a:ext cx="12192000" cy="601310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926EC7E-0DDA-4587-93B4-5050FC23B06F}"/>
              </a:ext>
            </a:extLst>
          </p:cNvPr>
          <p:cNvSpPr txBox="1"/>
          <p:nvPr/>
        </p:nvSpPr>
        <p:spPr>
          <a:xfrm>
            <a:off x="3061981" y="1174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1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A7FF9D5-D8C9-4EAE-A650-F512D78EFB85}"/>
              </a:ext>
            </a:extLst>
          </p:cNvPr>
          <p:cNvSpPr txBox="1"/>
          <p:nvPr/>
        </p:nvSpPr>
        <p:spPr>
          <a:xfrm>
            <a:off x="7694102" y="852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</a:t>
            </a:r>
            <a:endParaRPr lang="fr-B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35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CEDB9BD-6E17-42F3-822D-C02167C98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8046"/>
            <a:ext cx="12192000" cy="586190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AD1FEEC-3C5A-48DF-939C-C6347316643F}"/>
              </a:ext>
            </a:extLst>
          </p:cNvPr>
          <p:cNvSpPr txBox="1"/>
          <p:nvPr/>
        </p:nvSpPr>
        <p:spPr>
          <a:xfrm>
            <a:off x="2600587" y="1287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1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3CBCF71-8EC9-4B3F-A359-9FAAE7E973C7}"/>
              </a:ext>
            </a:extLst>
          </p:cNvPr>
          <p:cNvSpPr txBox="1"/>
          <p:nvPr/>
        </p:nvSpPr>
        <p:spPr>
          <a:xfrm>
            <a:off x="7232708" y="965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</a:t>
            </a:r>
            <a:endParaRPr lang="fr-B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96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92</Words>
  <Application>Microsoft Office PowerPoint</Application>
  <PresentationFormat>Grand écran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Clémence Balty</dc:creator>
  <cp:lastModifiedBy>Clémence Balty</cp:lastModifiedBy>
  <cp:revision>4</cp:revision>
  <dcterms:created xsi:type="dcterms:W3CDTF">2021-11-05T13:55:43Z</dcterms:created>
  <dcterms:modified xsi:type="dcterms:W3CDTF">2021-11-09T11:00:12Z</dcterms:modified>
</cp:coreProperties>
</file>