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72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84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21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11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0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19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0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09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0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80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01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BA5B-3CE5-4609-9153-E448D554FC7F}" type="datetimeFigureOut">
              <a:rPr lang="en-AU" smtClean="0"/>
              <a:t>14/02/2018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E22E-38AD-4A47-8649-A011FC0104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86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881615"/>
            <a:ext cx="11319396" cy="5728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4243" y="150125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Arial Black" panose="020B0A04020102020204" pitchFamily="34" charset="0"/>
              </a:rPr>
              <a:t>P02741ups ( 2 PEPTIDES)</a:t>
            </a:r>
            <a:endParaRPr lang="en-A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0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02" y="490622"/>
            <a:ext cx="8161362" cy="6367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2733" y="0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Arial Black" panose="020B0A04020102020204" pitchFamily="34" charset="0"/>
              </a:rPr>
              <a:t>P02741ups ( 1 PEPTIDES)</a:t>
            </a:r>
            <a:endParaRPr lang="en-A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9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6" y="744584"/>
            <a:ext cx="7547213" cy="5888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5186" y="150125"/>
            <a:ext cx="726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Arial Black" panose="020B0A04020102020204" pitchFamily="34" charset="0"/>
              </a:rPr>
              <a:t>RELEVANT Peptide Groups ( Alphabetical)</a:t>
            </a:r>
            <a:endParaRPr lang="en-A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40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96" y="863287"/>
            <a:ext cx="7281363" cy="5680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4804" y="177421"/>
            <a:ext cx="550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latin typeface="Arial Black" panose="020B0A04020102020204" pitchFamily="34" charset="0"/>
              </a:rPr>
              <a:t>RELEVANT PSMs (Alphabetical)</a:t>
            </a:r>
            <a:endParaRPr lang="en-A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Hadi.Lioe</dc:creator>
  <cp:lastModifiedBy>Hadi.Lioe</cp:lastModifiedBy>
  <cp:revision>1</cp:revision>
  <dcterms:created xsi:type="dcterms:W3CDTF">2018-02-14T06:39:16Z</dcterms:created>
  <dcterms:modified xsi:type="dcterms:W3CDTF">2018-02-14T06:39:30Z</dcterms:modified>
</cp:coreProperties>
</file>