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79D57-59AB-4286-A93E-1D74D35A8DFD}" type="datetimeFigureOut">
              <a:rPr lang="en-US" smtClean="0"/>
              <a:t>12/29/2017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0B760-9CA9-4AF4-9BB1-319F6AF92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326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79D57-59AB-4286-A93E-1D74D35A8DFD}" type="datetimeFigureOut">
              <a:rPr lang="en-US" smtClean="0"/>
              <a:t>12/29/2017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0B760-9CA9-4AF4-9BB1-319F6AF92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288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79D57-59AB-4286-A93E-1D74D35A8DFD}" type="datetimeFigureOut">
              <a:rPr lang="en-US" smtClean="0"/>
              <a:t>12/29/2017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0B760-9CA9-4AF4-9BB1-319F6AF92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858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79D57-59AB-4286-A93E-1D74D35A8DFD}" type="datetimeFigureOut">
              <a:rPr lang="en-US" smtClean="0"/>
              <a:t>12/29/2017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0B760-9CA9-4AF4-9BB1-319F6AF92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663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79D57-59AB-4286-A93E-1D74D35A8DFD}" type="datetimeFigureOut">
              <a:rPr lang="en-US" smtClean="0"/>
              <a:t>12/29/2017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0B760-9CA9-4AF4-9BB1-319F6AF92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484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79D57-59AB-4286-A93E-1D74D35A8DFD}" type="datetimeFigureOut">
              <a:rPr lang="en-US" smtClean="0"/>
              <a:t>12/29/2017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0B760-9CA9-4AF4-9BB1-319F6AF92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598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79D57-59AB-4286-A93E-1D74D35A8DFD}" type="datetimeFigureOut">
              <a:rPr lang="en-US" smtClean="0"/>
              <a:t>12/29/2017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0B760-9CA9-4AF4-9BB1-319F6AF92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14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79D57-59AB-4286-A93E-1D74D35A8DFD}" type="datetimeFigureOut">
              <a:rPr lang="en-US" smtClean="0"/>
              <a:t>12/29/2017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0B760-9CA9-4AF4-9BB1-319F6AF92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911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79D57-59AB-4286-A93E-1D74D35A8DFD}" type="datetimeFigureOut">
              <a:rPr lang="en-US" smtClean="0"/>
              <a:t>12/29/2017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0B760-9CA9-4AF4-9BB1-319F6AF92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994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79D57-59AB-4286-A93E-1D74D35A8DFD}" type="datetimeFigureOut">
              <a:rPr lang="en-US" smtClean="0"/>
              <a:t>12/29/2017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0B760-9CA9-4AF4-9BB1-319F6AF92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398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79D57-59AB-4286-A93E-1D74D35A8DFD}" type="datetimeFigureOut">
              <a:rPr lang="en-US" smtClean="0"/>
              <a:t>12/29/2017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0B760-9CA9-4AF4-9BB1-319F6AF92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356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679D57-59AB-4286-A93E-1D74D35A8DFD}" type="datetimeFigureOut">
              <a:rPr lang="en-US" smtClean="0"/>
              <a:t>12/29/2017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60B760-9CA9-4AF4-9BB1-319F6AF92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155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54806" b="23458"/>
          <a:stretch/>
        </p:blipFill>
        <p:spPr>
          <a:xfrm>
            <a:off x="207480" y="144379"/>
            <a:ext cx="11620630" cy="6569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700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54588" b="22697"/>
          <a:stretch/>
        </p:blipFill>
        <p:spPr>
          <a:xfrm>
            <a:off x="595951" y="300956"/>
            <a:ext cx="11000098" cy="6250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275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Perez, Johnny - ARS</dc:creator>
  <cp:lastModifiedBy>Perez, Johnny - ARS</cp:lastModifiedBy>
  <cp:revision>1</cp:revision>
  <dcterms:created xsi:type="dcterms:W3CDTF">2017-12-29T18:53:02Z</dcterms:created>
  <dcterms:modified xsi:type="dcterms:W3CDTF">2017-12-29T18:53:22Z</dcterms:modified>
</cp:coreProperties>
</file>