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05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1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1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6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5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0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62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8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F4106-40B2-4DD5-8F37-568CE55664D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740A8-0FB9-406E-BF0A-A6A34369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57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867" y="884767"/>
            <a:ext cx="34290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297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Rockefeller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Sahil</dc:creator>
  <cp:lastModifiedBy>Sahil</cp:lastModifiedBy>
  <cp:revision>1</cp:revision>
  <dcterms:created xsi:type="dcterms:W3CDTF">2018-11-06T20:39:38Z</dcterms:created>
  <dcterms:modified xsi:type="dcterms:W3CDTF">2018-11-06T20:40:04Z</dcterms:modified>
</cp:coreProperties>
</file>