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870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30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17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48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57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37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888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00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31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455A9-9C66-4530-A51F-A5249F775D8C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D9CB-7C2C-4075-AA85-D7C21424D4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85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2" y="432380"/>
            <a:ext cx="8607468" cy="5499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898" y="964504"/>
            <a:ext cx="1581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accent4"/>
                </a:solidFill>
              </a:rPr>
              <a:t>YELLOW</a:t>
            </a:r>
            <a:endParaRPr lang="en-AU" sz="3200" b="1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288" y="97990"/>
            <a:ext cx="3905250" cy="21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108" t="19018" r="77001" b="56253"/>
          <a:stretch/>
        </p:blipFill>
        <p:spPr>
          <a:xfrm>
            <a:off x="9670093" y="2467627"/>
            <a:ext cx="2179530" cy="21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1" y="404195"/>
            <a:ext cx="8043797" cy="5139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9008" y="839245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</a:rPr>
              <a:t>GREEN</a:t>
            </a:r>
            <a:endParaRPr lang="en-A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7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0" y="375953"/>
            <a:ext cx="9381996" cy="5994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9008" y="839245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</a:rPr>
              <a:t>GREEN</a:t>
            </a:r>
            <a:endParaRPr lang="en-AU" sz="32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7654" t="32862" r="12842" b="16484"/>
          <a:stretch/>
        </p:blipFill>
        <p:spPr>
          <a:xfrm>
            <a:off x="9878861" y="977030"/>
            <a:ext cx="2317314" cy="52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3" y="701457"/>
            <a:ext cx="1938336" cy="286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958" y="773308"/>
            <a:ext cx="1949037" cy="2883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961" y="838833"/>
            <a:ext cx="1786198" cy="2642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703" y="751561"/>
            <a:ext cx="1845194" cy="2729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7122" y="688932"/>
            <a:ext cx="2099216" cy="3105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0882" y="5135672"/>
            <a:ext cx="4036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</a:rPr>
              <a:t>TRANSITION SETTINGS</a:t>
            </a:r>
            <a:endParaRPr lang="en-A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Hadi.Lioe</dc:creator>
  <cp:lastModifiedBy>Hadi.Lioe</cp:lastModifiedBy>
  <cp:revision>8</cp:revision>
  <dcterms:created xsi:type="dcterms:W3CDTF">2018-05-23T05:33:53Z</dcterms:created>
  <dcterms:modified xsi:type="dcterms:W3CDTF">2018-05-23T21:43:45Z</dcterms:modified>
</cp:coreProperties>
</file>