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7B98E-90FE-4221-A786-A3303C73B9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DB77E5-4E1A-4280-BF6E-292E9F5348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98C619-D75E-4604-984E-772A8FFAC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59B04-8B23-4B52-830E-DDA4F61261D1}" type="datetimeFigureOut">
              <a:rPr lang="en-US" smtClean="0"/>
              <a:t>23.07.2019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995E8F-A917-4EE7-BD4E-759DD0753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824511-ADD0-4F74-BADB-13E898D24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1BA95-9EFC-4F89-86C0-1CB4F6FDA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891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82D44-449C-47F7-81AF-BB45C1B4D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B1AE44-8D15-4A1E-80F1-CECE594C8B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5158F-D33A-4A24-8210-1E7E17658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59B04-8B23-4B52-830E-DDA4F61261D1}" type="datetimeFigureOut">
              <a:rPr lang="en-US" smtClean="0"/>
              <a:t>23.07.2019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AF6303-270F-47E4-8ECE-42799D33C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5A842-FC53-4E58-B24E-58CEE9626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1BA95-9EFC-4F89-86C0-1CB4F6FDA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936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77886D-E641-4C34-8403-60F8BA434B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900BC9-3DDF-43CB-B9D9-04F3B3E526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A66B42-39BE-4ED2-988E-604991841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59B04-8B23-4B52-830E-DDA4F61261D1}" type="datetimeFigureOut">
              <a:rPr lang="en-US" smtClean="0"/>
              <a:t>23.07.2019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F0ECCF-A3AB-4B5C-9294-2BF4EC3B5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D73B7F-E5D3-4A6A-B330-25713220E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1BA95-9EFC-4F89-86C0-1CB4F6FDA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704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5895E-2E94-4EB0-8F25-01B6C350A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BE0231-AB52-46BC-AB8C-6CB3BCF61D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7EA293-52FD-4C36-960C-0B906846E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59B04-8B23-4B52-830E-DDA4F61261D1}" type="datetimeFigureOut">
              <a:rPr lang="en-US" smtClean="0"/>
              <a:t>23.07.2019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C1405C-6B03-4821-8382-E53512BD0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FDA779-BE52-4357-84E0-43FB16106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1BA95-9EFC-4F89-86C0-1CB4F6FDA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165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53AE7-F515-4568-A486-2DEFC65AA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C2F84-75BE-4F0D-8B67-A102DAA18C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FCF25D-E0EA-42A2-A80F-7DA6275E2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59B04-8B23-4B52-830E-DDA4F61261D1}" type="datetimeFigureOut">
              <a:rPr lang="en-US" smtClean="0"/>
              <a:t>23.07.2019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CA53DA-4C4D-4D1A-8C2D-D95384767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9B9C67-E279-4C26-B3A7-252B97C5E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1BA95-9EFC-4F89-86C0-1CB4F6FDA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18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14E9E-FCF6-4766-95F2-98D9D52E3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ED52E-5F29-4842-81EF-F932383944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AEB319-ADCE-4259-9BBB-2FB766F5D3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2A2B3-0B13-4535-80CB-0DD645703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59B04-8B23-4B52-830E-DDA4F61261D1}" type="datetimeFigureOut">
              <a:rPr lang="en-US" smtClean="0"/>
              <a:t>23.07.2019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D36ED-0F21-4B51-9DB6-C3F47D52D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1183F5-9B40-42B4-9ABF-49BC3D30E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1BA95-9EFC-4F89-86C0-1CB4F6FDA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040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4C3FBD-EA6A-4CDF-904A-932E4FEF8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BE3CC8-B4AD-48B7-8D42-5E8B869F22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691FD5-6F48-4BF1-AEB7-12DA14CE9C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8EE995-558C-4957-A878-DBF59B3176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1E0976-471D-41E8-B71B-99A4105E6A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2C8DB9-0315-417D-86D4-387FF386B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59B04-8B23-4B52-830E-DDA4F61261D1}" type="datetimeFigureOut">
              <a:rPr lang="en-US" smtClean="0"/>
              <a:t>23.07.2019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D5D00F-EF6A-43BA-A6EE-C67722BEE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045580-3F84-4ECF-BC9D-E2742BC6A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1BA95-9EFC-4F89-86C0-1CB4F6FDA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539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C999F-762A-4EFE-8BE7-9DA3FA9CA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2F111E-9B38-40A2-9A69-90BD99570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59B04-8B23-4B52-830E-DDA4F61261D1}" type="datetimeFigureOut">
              <a:rPr lang="en-US" smtClean="0"/>
              <a:t>23.07.2019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4927ED-830A-4F56-84CB-24E6A1F06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E74CCA-C82A-49DF-9C6D-E07D9DA54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1BA95-9EFC-4F89-86C0-1CB4F6FDA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471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A9389F-73B7-46EF-8A02-5D450F577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59B04-8B23-4B52-830E-DDA4F61261D1}" type="datetimeFigureOut">
              <a:rPr lang="en-US" smtClean="0"/>
              <a:t>23.07.2019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D0938B-B432-4817-A7AC-3F673190B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A14E61-1D5C-4525-866A-34CB967A8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1BA95-9EFC-4F89-86C0-1CB4F6FDA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935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0A10D-147E-45C0-8383-1BE8FCEA0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804227-A51F-4CCB-96DC-E85DAF588B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609264-54BF-44DC-8B5A-2FB4AAF564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E55CDC-C476-4D29-87E2-B7BB54715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59B04-8B23-4B52-830E-DDA4F61261D1}" type="datetimeFigureOut">
              <a:rPr lang="en-US" smtClean="0"/>
              <a:t>23.07.2019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2313B3-34F8-40B3-B54E-77972E5F9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62C625-4DBA-407F-8EC8-C581B378E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1BA95-9EFC-4F89-86C0-1CB4F6FDA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453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C3555-99A8-4B2F-BD52-07E704D95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AC23CF-A161-4A4B-B91E-AA2B3550FA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846610-17A3-470D-BA62-AA59AC66EB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2C234A-B430-4F60-A4A3-C51415939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59B04-8B23-4B52-830E-DDA4F61261D1}" type="datetimeFigureOut">
              <a:rPr lang="en-US" smtClean="0"/>
              <a:t>23.07.2019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899EE7-8297-4860-B09C-51C3784E9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454DC5-65F0-4B8A-8DAB-D47BF8E8F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1BA95-9EFC-4F89-86C0-1CB4F6FDA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85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650D4C-AC6A-468B-B212-395D3292A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DEDB3E-400A-4D08-B32D-7AD8C03E97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427D82-1422-422B-9E99-6A3BC4E3C7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59B04-8B23-4B52-830E-DDA4F61261D1}" type="datetimeFigureOut">
              <a:rPr lang="en-US" smtClean="0"/>
              <a:t>23.07.2019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EB86F0-55FE-4B3D-8970-C5D85DDE00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FD4897-1E46-4A39-9812-20BDC3928A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1BA95-9EFC-4F89-86C0-1CB4F6FDA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951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8424DD8-F647-4EAF-92A3-E52B4EF13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Calibration curve of 18:1(d9)SM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06B02F-0EED-485D-8601-CFB0FA91CC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5701E84-1303-4549-B813-027B861C2C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403527"/>
            <a:ext cx="10965402" cy="5195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680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115CD-180F-42C1-A8F5-CB64CF8C8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Calibration curve of SM d18_1-12_0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DEAA52-4291-4F5D-9A60-1FB64D7462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45E1777-A834-42AB-AA3C-7427B2B341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90688"/>
            <a:ext cx="10974927" cy="4909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611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77569-1530-4609-A63F-A5D1AC015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423DC6-3E1D-441B-9F9F-51C11EE63C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16109"/>
            <a:ext cx="10515600" cy="1813352"/>
          </a:xfrm>
        </p:spPr>
        <p:txBody>
          <a:bodyPr>
            <a:normAutofit/>
          </a:bodyPr>
          <a:lstStyle/>
          <a:p>
            <a:r>
              <a:rPr lang="en-US" dirty="0"/>
              <a:t>T</a:t>
            </a:r>
            <a:r>
              <a:rPr lang="en-US" altLang="zh-CN" dirty="0"/>
              <a:t>he concentration of SM d18_1-12_0 is from itself calibration curve like the second slide.</a:t>
            </a:r>
          </a:p>
          <a:p>
            <a:r>
              <a:rPr lang="en-US" altLang="zh-CN" dirty="0"/>
              <a:t>How to get the concentration of SM d18_1-12_0 from the calibration curve of 18:1(d9)SM, like the first slide?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5DB558D-32CE-4DFB-B667-172D59A17D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334" y="1027906"/>
            <a:ext cx="7985610" cy="101944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6238EAB-259F-4DDC-834C-2A023FF4C1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7334" y="2353469"/>
            <a:ext cx="8343900" cy="120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88531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52</Words>
  <Application>Microsoft Office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Calibration curve of 18:1(d9)SM</vt:lpstr>
      <vt:lpstr>Calibration curve of SM d18_1-12_0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Kaylee Xu</dc:creator>
  <cp:lastModifiedBy>Kaylee Xu</cp:lastModifiedBy>
  <cp:revision>8</cp:revision>
  <dcterms:created xsi:type="dcterms:W3CDTF">2019-07-23T04:44:59Z</dcterms:created>
  <dcterms:modified xsi:type="dcterms:W3CDTF">2019-07-23T05:07:10Z</dcterms:modified>
</cp:coreProperties>
</file>