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7" autoAdjust="0"/>
    <p:restoredTop sz="94660"/>
  </p:normalViewPr>
  <p:slideViewPr>
    <p:cSldViewPr snapToGrid="0">
      <p:cViewPr varScale="1">
        <p:scale>
          <a:sx n="51" d="100"/>
          <a:sy n="51" d="100"/>
        </p:scale>
        <p:origin x="46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3A969-0281-4D30-A974-DDFDE6847A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342688-590C-4087-875B-D7EB36ED5A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E1E08E-9A8F-48C8-93A1-0B6426462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480E-77D4-4BBC-98C9-BAD3CE8130C1}" type="datetimeFigureOut">
              <a:rPr lang="en-GB" smtClean="0"/>
              <a:t>10/05/2018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DFFEB8-E138-48A6-9767-935988E7C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2EE505-58BE-4664-937B-8D1FB42EF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DC2CD-AC6E-480E-99F8-BBFAFDF4A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8570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B805B-885E-4567-A7E5-0416F5C7A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B376CE-1E74-4995-9771-93B7290AF4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799D26-E22A-4169-8944-E8ACCE941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480E-77D4-4BBC-98C9-BAD3CE8130C1}" type="datetimeFigureOut">
              <a:rPr lang="en-GB" smtClean="0"/>
              <a:t>10/05/2018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93E026-B7F0-4439-9412-BEEB61535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63AE0D-742E-4894-B0F4-04922702C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DC2CD-AC6E-480E-99F8-BBFAFDF4A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529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4151BF7-6BF3-4A6A-859C-CE643CA348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E932A3-F62C-4991-A483-971E19FB0E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2760CB-4A07-4804-9BFE-BD0FAD97D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480E-77D4-4BBC-98C9-BAD3CE8130C1}" type="datetimeFigureOut">
              <a:rPr lang="en-GB" smtClean="0"/>
              <a:t>10/05/2018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5EC874-0FF4-49F3-963B-5F1F9E4E8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39F024-CA78-495C-9C69-C22B60B43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DC2CD-AC6E-480E-99F8-BBFAFDF4A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5388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E9A0A6-08B8-449A-BE15-D7C44FADD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10B63F-6C8B-429B-AE93-8BA4207E0A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5893FA-9BE9-4609-91F9-AADE5794E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480E-77D4-4BBC-98C9-BAD3CE8130C1}" type="datetimeFigureOut">
              <a:rPr lang="en-GB" smtClean="0"/>
              <a:t>10/05/2018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2186AD-A345-4BA9-909F-0F0BBB4F7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264A4D-5924-4E63-B698-A410362A4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DC2CD-AC6E-480E-99F8-BBFAFDF4A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411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B0190-565A-4F46-A517-66389796E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8B29FE-D819-4B85-9BDF-E1E1F5D42B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BA98C4-A3FC-4B9A-91E8-6504DEC9B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480E-77D4-4BBC-98C9-BAD3CE8130C1}" type="datetimeFigureOut">
              <a:rPr lang="en-GB" smtClean="0"/>
              <a:t>10/05/2018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BA9D81-FDA7-49BA-983F-403154C9D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6E1438-4E39-4145-AF27-8F5AE2FD2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DC2CD-AC6E-480E-99F8-BBFAFDF4A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6271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013F2-6ED3-4D57-9FD2-608011924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8F78A5-4A9A-4736-9D0C-15FF7D1C38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EF3EA7-FB29-467E-BD39-F5EAA17111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D84644-22EE-494B-A038-222F2C54B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480E-77D4-4BBC-98C9-BAD3CE8130C1}" type="datetimeFigureOut">
              <a:rPr lang="en-GB" smtClean="0"/>
              <a:t>10/05/2018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917FFC-1220-43EB-B5F4-2498D9EEB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04D0CE-21C3-4916-AE86-9D8698884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DC2CD-AC6E-480E-99F8-BBFAFDF4A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7370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413D6-C052-48BB-AE59-DDC02E483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422110-FFE5-44E2-91CE-90F8FD1F0E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0C377A-16E4-4525-9CBC-84BD4ABDBF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01C9B8-90FB-412B-BB2D-4AD5237A94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086EF5-E12A-4A9D-8C02-74F8AE1857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C33D4F-491F-4767-9398-E3CE86151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480E-77D4-4BBC-98C9-BAD3CE8130C1}" type="datetimeFigureOut">
              <a:rPr lang="en-GB" smtClean="0"/>
              <a:t>10/05/2018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696588-B574-463E-85E7-A4A0F8706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8A0D59-E4F6-40C6-8E48-A2D34487E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DC2CD-AC6E-480E-99F8-BBFAFDF4A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167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3FF48-5FB0-46D4-AF52-652429DA2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4814F4-442A-45DD-8B29-9520CEBB7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480E-77D4-4BBC-98C9-BAD3CE8130C1}" type="datetimeFigureOut">
              <a:rPr lang="en-GB" smtClean="0"/>
              <a:t>10/05/2018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712743-39CC-414F-83BF-5E5EBDFA8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D008F9-5323-4D02-93CB-38D852720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DC2CD-AC6E-480E-99F8-BBFAFDF4A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5818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7DFC70-BC4D-47DE-A97E-7863023E1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480E-77D4-4BBC-98C9-BAD3CE8130C1}" type="datetimeFigureOut">
              <a:rPr lang="en-GB" smtClean="0"/>
              <a:t>10/05/2018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261566-A5D8-486A-87F5-61BCBCA96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A37F31-B425-4B9B-B17A-15E51E4AF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DC2CD-AC6E-480E-99F8-BBFAFDF4A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573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48DA8-89ED-4E15-ADC6-45A2B9EBD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9A087E-4098-474C-9ED6-838CB24539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7C13B0-E892-436B-B4A5-44EA2FE6F9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AF9213-054F-4BA1-8821-266BD8015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480E-77D4-4BBC-98C9-BAD3CE8130C1}" type="datetimeFigureOut">
              <a:rPr lang="en-GB" smtClean="0"/>
              <a:t>10/05/2018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A76EF0-6F42-4C27-94C6-AE67C2AD7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E39256-E744-4D52-A718-3EE4A4AC1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DC2CD-AC6E-480E-99F8-BBFAFDF4A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3148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DFAD1-9841-48C0-8822-A146BF8B6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061CEE-DEEA-4F9B-824A-53F51669C7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029864-81BC-40A2-BD5B-2DEEB434B7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6610F0-581E-4B76-AD7D-D32AF825D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480E-77D4-4BBC-98C9-BAD3CE8130C1}" type="datetimeFigureOut">
              <a:rPr lang="en-GB" smtClean="0"/>
              <a:t>10/05/2018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2F0321-5B4F-4D13-B2CC-895C8AF87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06B1B5-B627-45B0-9C8B-A23F5033C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DC2CD-AC6E-480E-99F8-BBFAFDF4A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0814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CC37E4-C269-404C-9C0D-32B20CA66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134773-05F9-45A4-8B85-3C68970980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DDCB84-E6AF-41C0-AC56-888910A8ED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5480E-77D4-4BBC-98C9-BAD3CE8130C1}" type="datetimeFigureOut">
              <a:rPr lang="en-GB" smtClean="0"/>
              <a:t>10/05/2018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A8EF1E-006A-49F4-8263-45D2BB84A4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45023-35B1-42BF-841B-4A3A264FD4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DC2CD-AC6E-480E-99F8-BBFAFDF4A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3542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2685A7D-ABE7-475E-95CA-4678D96A5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26A8B2F7-3251-4CB9-A61B-C124679177F6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412337" y="1825625"/>
            <a:ext cx="4033325" cy="4351338"/>
          </a:xfrm>
          <a:prstGeom prst="rect">
            <a:avLst/>
          </a:prstGeom>
        </p:spPr>
      </p:pic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DB22E906-7C0E-405D-AECD-F7741BCEDEB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746337" y="1825625"/>
            <a:ext cx="4033325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95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Ragnhild</dc:creator>
  <cp:lastModifiedBy>Ragnhild</cp:lastModifiedBy>
  <cp:revision>1</cp:revision>
  <dcterms:created xsi:type="dcterms:W3CDTF">2018-05-10T16:36:07Z</dcterms:created>
  <dcterms:modified xsi:type="dcterms:W3CDTF">2018-05-10T16:36:43Z</dcterms:modified>
</cp:coreProperties>
</file>