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0DE2-D391-4DF7-919E-4DFA135C296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A21B-20AC-4F30-BF20-D21AD5D51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78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0DE2-D391-4DF7-919E-4DFA135C296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A21B-20AC-4F30-BF20-D21AD5D51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0DE2-D391-4DF7-919E-4DFA135C296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A21B-20AC-4F30-BF20-D21AD5D51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202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0DE2-D391-4DF7-919E-4DFA135C296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A21B-20AC-4F30-BF20-D21AD5D51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04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0DE2-D391-4DF7-919E-4DFA135C296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A21B-20AC-4F30-BF20-D21AD5D51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87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0DE2-D391-4DF7-919E-4DFA135C296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A21B-20AC-4F30-BF20-D21AD5D51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51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0DE2-D391-4DF7-919E-4DFA135C296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A21B-20AC-4F30-BF20-D21AD5D51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16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0DE2-D391-4DF7-919E-4DFA135C296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A21B-20AC-4F30-BF20-D21AD5D51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687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0DE2-D391-4DF7-919E-4DFA135C296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A21B-20AC-4F30-BF20-D21AD5D51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57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0DE2-D391-4DF7-919E-4DFA135C296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A21B-20AC-4F30-BF20-D21AD5D51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90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0DE2-D391-4DF7-919E-4DFA135C296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A21B-20AC-4F30-BF20-D21AD5D51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77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90DE2-D391-4DF7-919E-4DFA135C296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DA21B-20AC-4F30-BF20-D21AD5D51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794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chine generated alternative text: E% spIQ61879IMYH10_MOUSE&#10;K.ADFCIIHYAGK.V [572, 582] (rank 8)&#10;647.8161++ (dotp 0.85, rdotp 0.95, total ratio 1.07)&#10;Æi ‘AL 650.8261++ (heavy) (dotp 0.87)&#10;R.YEILTPNAIPK.G [727, 737] (rank 3)&#10;Æi ‘AL 629.8557++ (dotp 0.82, rdotp 0.7, total ratio 0.59)&#10;w ‘AL 632.8658++ (heavy) (dotp 0.7)&#10;K.LDAQVQELHAK.V [1256, 1266] (rank 7)&#10;Æi “AL 626.3382++ (dotp 0.66, rdotp 0.84, total ratio 0.86)&#10;w “AL 629.3483++ (heavy) (dotp 0.79)&#10;R.QIVSNLEK.K [1440, 1447] (rank 4)&#10;Œ dAL 465.7664++ (dotp 0.72, rdotp 0.93, total ratio 0.66)&#10;‘AL 468.7764++ (heavy) (dotp 0.76)&#10;K.FDQLLAEEK.G [1452, 1460] (rank 5)&#10;IAL 546.7822++ (dotp 0.83, rdotp 0.99, total ratio 0.73)&#10;“AL 549.7923++ (heavy) (dotp 0.81)&#10;w  R.ALEEALEAK.E [1490, 1498] (rank 6)&#10;‘ K.LQELEGAVK.S [1800, 1808] (rank 2)&#10;w “KATALEAK.i[18i3,1821] (rank 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143437"/>
            <a:ext cx="4579554" cy="3231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42"/>
          <a:stretch/>
        </p:blipFill>
        <p:spPr bwMode="auto">
          <a:xfrm>
            <a:off x="4578036" y="1879716"/>
            <a:ext cx="4230265" cy="3759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31101" y="304800"/>
            <a:ext cx="807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 have data with heavy isotope labeled brain tissue standard and am evaluating SRMS. In the end I want to reduce the SRMs to 3 peptides per protein and 3 transitions per peptide. So far I've used the Refine Results, filter based on target value 0.85 and min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dotp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of 0.7 (I know in an ideal world these values would be set higher ...).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1) is there a way to filter on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rdotp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2)I noticed in many cases I lose either the heavy or light. Is there a way to remove peptides where the "complete" heavy &amp; light pair is lost ? 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3) I seem to have forgotten how to automatically reduce it to the top 3 ranked peptide also .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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632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Machine generated alternative text: Retention Times - Score To Run Regression ‘ )&#10;slope = 0.39, intercept= 1.33&#10;window = 4.9&#10;r=0.9501&#10;slope = 0.37, intercept = 1.89&#10;window = 7.6&#10;r=0.8814&#10;o&#10;o&#10;10 20 30 40&#10;SSRCaIc 3.0 (IOOA)&#10;50 60 70&#10;Regression Refined Regression&#10;• Outliers&#10;• Peptides Refined&#10;25&#10;20&#10;15&#10;10&#10;5&#10;,&#10;,. 0&#10;‘ •&#10;. e:Ç.ð’ t’&#10;,,dt ,&#10;.4 •&#10;,: ,:&#10;t&#10;, t4r) : “&#10;, ,&#10;, ,:.‘ ,&#10;••+ $4&#10;••&#10;•, ‘..&#10;,:.&#10;‘k&#10;4•’.,&#10;¿‚44&#10;t, ,&#10;It&#10;,,t ¡,•&#10;•+ #‘•*•&#10;,&#10;,&#10;4/956 prot 17/1.970 pep 33/3,4.40 prec 97/10,318 tr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144523"/>
            <a:ext cx="3334242" cy="361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Machine generated alternative text: ta Refine&#10;Doc urn e ntResuits&#10;Min peak found ratio: Max peak found ratio:&#10;Max peptide peak rank: Maxtransition peak rank:&#10;3&#10;L1 Prefer larger product ions&#10;! ! Ignore nodes missing results&#10;Ø! Remove nodes missing results&#10;Retention time outliers:&#10;Target r value for linear regression:&#10;.85&#10;Expected relative intensity correlation:&#10;Min dotp: Min idotp:&#10;.7&#10;Replicate inclusion:&#10;[All H&#10;j 0K ] [ Cancel 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066800"/>
            <a:ext cx="3827791" cy="4887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322"/>
            <a:ext cx="3200400" cy="3365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0" y="3810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Before Refine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0" y="5953315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After Refine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33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136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University of Pittsburgh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Tija Jacob</dc:creator>
  <cp:lastModifiedBy>Tija Jacob</cp:lastModifiedBy>
  <cp:revision>1</cp:revision>
  <dcterms:created xsi:type="dcterms:W3CDTF">2018-05-03T16:20:04Z</dcterms:created>
  <dcterms:modified xsi:type="dcterms:W3CDTF">2018-05-03T16:30:27Z</dcterms:modified>
</cp:coreProperties>
</file>