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538-C249-417C-9BC1-EAC8FF07C303}" type="datetimeFigureOut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1C1F7-F677-4DDB-A38E-640A559619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641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538-C249-417C-9BC1-EAC8FF07C303}" type="datetimeFigureOut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1C1F7-F677-4DDB-A38E-640A559619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388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538-C249-417C-9BC1-EAC8FF07C303}" type="datetimeFigureOut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1C1F7-F677-4DDB-A38E-640A559619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778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538-C249-417C-9BC1-EAC8FF07C303}" type="datetimeFigureOut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1C1F7-F677-4DDB-A38E-640A559619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423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538-C249-417C-9BC1-EAC8FF07C303}" type="datetimeFigureOut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1C1F7-F677-4DDB-A38E-640A559619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92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538-C249-417C-9BC1-EAC8FF07C303}" type="datetimeFigureOut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1C1F7-F677-4DDB-A38E-640A559619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40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538-C249-417C-9BC1-EAC8FF07C303}" type="datetimeFigureOut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1C1F7-F677-4DDB-A38E-640A559619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9680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538-C249-417C-9BC1-EAC8FF07C303}" type="datetimeFigureOut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1C1F7-F677-4DDB-A38E-640A559619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501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538-C249-417C-9BC1-EAC8FF07C303}" type="datetimeFigureOut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1C1F7-F677-4DDB-A38E-640A559619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7076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538-C249-417C-9BC1-EAC8FF07C303}" type="datetimeFigureOut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1C1F7-F677-4DDB-A38E-640A559619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37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538-C249-417C-9BC1-EAC8FF07C303}" type="datetimeFigureOut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1C1F7-F677-4DDB-A38E-640A559619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615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DD538-C249-417C-9BC1-EAC8FF07C303}" type="datetimeFigureOut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1C1F7-F677-4DDB-A38E-640A559619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100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96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8993" y="0"/>
            <a:ext cx="6614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43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8993" y="0"/>
            <a:ext cx="6614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51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国立大学法人東京農工大学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Proteome</dc:creator>
  <cp:lastModifiedBy>Proteome</cp:lastModifiedBy>
  <cp:revision>1</cp:revision>
  <dcterms:created xsi:type="dcterms:W3CDTF">2019-10-11T02:08:02Z</dcterms:created>
  <dcterms:modified xsi:type="dcterms:W3CDTF">2019-10-11T02:09:35Z</dcterms:modified>
</cp:coreProperties>
</file>