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>
        <p:scale>
          <a:sx n="66" d="100"/>
          <a:sy n="66" d="100"/>
        </p:scale>
        <p:origin x="2028" y="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15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971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97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3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0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5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71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35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1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94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4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F3B28-0A14-4309-B724-31246602A9CA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538B2-42C5-4336-8130-A7B125F2A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6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CopyPasteProblemSkyline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090818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01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6738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861300" y="3784600"/>
            <a:ext cx="2857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Picked peaks after importing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91071" y="895349"/>
            <a:ext cx="3026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Failed to pick the highest peak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394857" y="4833257"/>
            <a:ext cx="638629" cy="1045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25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6738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84044" y="5018314"/>
            <a:ext cx="3924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Adjusted picked peaks after importing (manually)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73471" y="1919515"/>
            <a:ext cx="4232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 all replicates the highest peak is selected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017486" y="1465943"/>
            <a:ext cx="972457" cy="470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59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6971" cy="667657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08685" y="3759199"/>
            <a:ext cx="3448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Adjustments are lost after copying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0" y="827314"/>
            <a:ext cx="1103086" cy="449943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065856" y="1277257"/>
            <a:ext cx="4383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Back to normal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1103086" y="1277257"/>
            <a:ext cx="1654628" cy="2177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480508">
            <a:off x="1524117" y="1275995"/>
            <a:ext cx="4383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CopyPaste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37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CopyPasteProblemSkyline</vt:lpstr>
      <vt:lpstr>PowerPoint Presentation</vt:lpstr>
      <vt:lpstr>PowerPoint Presentation</vt:lpstr>
      <vt:lpstr>PowerPoint Presentation</vt:lpstr>
    </vt:vector>
  </TitlesOfParts>
  <Company>PSB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CopyPasteProblemSkyline</dc:title>
  <dc:creator>stsyp</dc:creator>
  <cp:lastModifiedBy>stsyp</cp:lastModifiedBy>
  <cp:revision>3</cp:revision>
  <dcterms:created xsi:type="dcterms:W3CDTF">2018-08-09T09:25:34Z</dcterms:created>
  <dcterms:modified xsi:type="dcterms:W3CDTF">2018-08-09T11:10:06Z</dcterms:modified>
</cp:coreProperties>
</file>