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5523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053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85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127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772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174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20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215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4880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71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174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0A6A9-8494-4F64-9202-42264C597E1E}" type="datetimeFigureOut">
              <a:rPr lang="en-NZ" smtClean="0"/>
              <a:t>9/10/2014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911F-5F04-4A30-9623-AD3A7ACEC0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722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568952" cy="581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198748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Import Result for CE Optimization</a:t>
            </a:r>
            <a:endParaRPr lang="en-NZ" dirty="0"/>
          </a:p>
        </p:txBody>
      </p:sp>
      <p:sp>
        <p:nvSpPr>
          <p:cNvPr id="2" name="TextBox 1"/>
          <p:cNvSpPr txBox="1"/>
          <p:nvPr/>
        </p:nvSpPr>
        <p:spPr>
          <a:xfrm>
            <a:off x="745380" y="3049043"/>
            <a:ext cx="1584176" cy="20005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NZ" sz="700" dirty="0"/>
          </a:p>
        </p:txBody>
      </p:sp>
      <p:sp>
        <p:nvSpPr>
          <p:cNvPr id="5" name="TextBox 4"/>
          <p:cNvSpPr txBox="1"/>
          <p:nvPr/>
        </p:nvSpPr>
        <p:spPr>
          <a:xfrm>
            <a:off x="4860032" y="3691771"/>
            <a:ext cx="936104" cy="1692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NZ" sz="500" dirty="0"/>
          </a:p>
        </p:txBody>
      </p:sp>
      <p:sp>
        <p:nvSpPr>
          <p:cNvPr id="6" name="TextBox 5"/>
          <p:cNvSpPr txBox="1"/>
          <p:nvPr/>
        </p:nvSpPr>
        <p:spPr>
          <a:xfrm>
            <a:off x="745380" y="3659169"/>
            <a:ext cx="1584176" cy="1692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NZ" sz="500" dirty="0"/>
          </a:p>
        </p:txBody>
      </p:sp>
    </p:spTree>
    <p:extLst>
      <p:ext uri="{BB962C8B-B14F-4D97-AF65-F5344CB8AC3E}">
        <p14:creationId xmlns:p14="http://schemas.microsoft.com/office/powerpoint/2010/main" val="16567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 University of Auckland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Yongchuan Gu</dc:creator>
  <cp:lastModifiedBy>Yongchuan Gu</cp:lastModifiedBy>
  <cp:revision>3</cp:revision>
  <dcterms:created xsi:type="dcterms:W3CDTF">2014-10-09T03:51:36Z</dcterms:created>
  <dcterms:modified xsi:type="dcterms:W3CDTF">2014-10-09T04:03:32Z</dcterms:modified>
</cp:coreProperties>
</file>