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474E3-EFE7-477A-B243-BAFB730F3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34A31C-EF01-437D-810D-B81A16A1C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62310-A6EB-4EDC-B652-745CA0DEC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A8771-2B1D-43CB-9358-FD43E7B9F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80702-7F42-493B-BE41-003B7D3C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801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D069-4660-4913-A7E2-6E2607238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5E183-0B6C-4E4D-B5A2-E8ED07EF26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458F5-E719-4B78-A37C-6239298E4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1B054-B979-4CF8-A1B1-38CB6FA2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49F2C-8916-4C6B-9020-762FECD9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528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7515ED-C8CF-40AB-B129-F62938A8D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0B0C8-8805-43B3-86F8-B3B1D2CD8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6BCEC-92B1-45D5-9C8B-05C040767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E774C-28F1-4F78-B4AB-647A077A3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7443A-6B2F-48DD-A173-010D7365C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576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344E5-E14D-48B2-B2C0-6AF10F592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8DBF6-B7C3-4269-9471-949718AC1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EFCBB-3F20-4D22-A5AD-CB2BF7594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3B2E1-344A-4D3B-B473-E3BAC64E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F875B-E0BC-4712-AA0F-047D585D4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3490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2D7B6-66FB-4B67-BF23-AC2D698B2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56CC7-BE52-4EAA-A76A-3CB31149C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A3A27-2C4E-4394-9135-45A2223C0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6C8FE-0228-4E28-B60B-7EB97A77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6F89C-9A13-441D-85E7-F2DC1471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6226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A336D-D7FF-4ABD-ADA5-9E1F6E21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04F6C-A3FC-465F-9E8D-5900CB69D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46D0EF-B3A7-473D-ADD1-0F8548A5E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544A7-0ACF-4AF8-AB61-D8B3F9173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80716-66D3-4032-9913-9E36C0A5B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72620-626F-4F80-B38C-2B4AF0975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4285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DBD0B-C545-4E0F-89D9-238D13CDA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1FDE87-81C5-451C-940B-464B32FF6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B49979-C965-4B4D-AF8C-15A07A6DC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0530D6-C776-4010-ADBA-B020FFD2A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73F1F-AD76-4DB5-A7FC-515AD255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2A513D-535A-4133-86EA-A4991EBA7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495C04-7895-449E-8D7E-D88DA55CA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2C01E1-5509-427A-AC58-5409053B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263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C3D61-FCE5-41FD-8084-5D3962AD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DDC2B1-566D-4825-B250-62C2CBD4B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A66869-EC73-4E31-9B5D-F17A430F7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CEBCB-BBD2-490C-B9B9-18A97690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740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8EF2BF-A7AA-4E6C-AE0D-75FFF3253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47002E-2BE6-4C4B-ADC9-7BCBB0B86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950F2-CF4C-4918-9D33-A14BD8ED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37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758C-1464-4EE7-8AE9-2A280A8E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59670-2757-489A-9D5C-102291F54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38C43-8EEB-4D70-9654-62E299E4C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24CDF-5DBA-4074-A313-2317160D2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91BC98-1CF3-475A-9C24-46051D0F2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FB202-51C1-4A73-9FD3-BF1193A4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176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40B41-311A-4DF0-8B37-30C9FEC37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00F72E-896C-4A86-B632-936447CE71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0AD199-029E-477C-B88B-84AE23CB6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430CA-D34F-4F58-A668-1DAAD66BC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E333B-38CA-4EBA-A4AC-72C33F644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8BAA2-990C-4C91-BDD4-4D014C62C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426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EA0FEA-C4A0-4F1B-AEF9-FA06D28A1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C1625C-E007-4CAE-A94D-686EC55C2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F0401-D970-4271-B3EC-D165A047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324CE-60F1-4FA8-9535-5956B5431886}" type="datetimeFigureOut">
              <a:rPr lang="en-CA" smtClean="0"/>
              <a:t>2017-08-22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BDC740-BD92-4ADF-9CB2-93C0F6E9FD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154C8-BB17-4E76-8B61-A37276AC7C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77381-6B77-43A2-B169-C1D746449E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15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69992C6-B469-4487-B746-2D28E07D1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782" y="757649"/>
            <a:ext cx="3647916" cy="55167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92B521-7576-4AAE-938F-98CC47F3C6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2687" y="827322"/>
            <a:ext cx="3456033" cy="53426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1DF414-2E42-4DB5-B5C1-8CABC32B6EFB}"/>
              </a:ext>
            </a:extLst>
          </p:cNvPr>
          <p:cNvSpPr txBox="1"/>
          <p:nvPr/>
        </p:nvSpPr>
        <p:spPr>
          <a:xfrm>
            <a:off x="5036348" y="1410787"/>
            <a:ext cx="107971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Light 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Spiked in </a:t>
            </a:r>
          </a:p>
          <a:p>
            <a:r>
              <a:rPr lang="en-CA" dirty="0"/>
              <a:t>Heavy </a:t>
            </a:r>
          </a:p>
          <a:p>
            <a:r>
              <a:rPr lang="en-CA" dirty="0"/>
              <a:t>peptide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EE98E7-E503-4B6A-8F0B-128C3D1D1F2B}"/>
              </a:ext>
            </a:extLst>
          </p:cNvPr>
          <p:cNvSpPr txBox="1"/>
          <p:nvPr/>
        </p:nvSpPr>
        <p:spPr>
          <a:xfrm>
            <a:off x="1750421" y="168033"/>
            <a:ext cx="8247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Endogenous </a:t>
            </a:r>
            <a:r>
              <a:rPr lang="en-CA" dirty="0" err="1"/>
              <a:t>rdotp</a:t>
            </a:r>
            <a:r>
              <a:rPr lang="en-CA" dirty="0"/>
              <a:t>=0.9			recombinant protein  </a:t>
            </a:r>
            <a:r>
              <a:rPr lang="en-CA" dirty="0" err="1"/>
              <a:t>rdotp</a:t>
            </a:r>
            <a:r>
              <a:rPr lang="en-CA" dirty="0"/>
              <a:t>=1</a:t>
            </a:r>
          </a:p>
          <a:p>
            <a:endParaRPr lang="en-C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955991-FCCB-4916-A103-4C2E02BB9352}"/>
              </a:ext>
            </a:extLst>
          </p:cNvPr>
          <p:cNvSpPr/>
          <p:nvPr/>
        </p:nvSpPr>
        <p:spPr>
          <a:xfrm>
            <a:off x="1988347" y="6261195"/>
            <a:ext cx="79280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/>
              <a:t>* Note that slightly different HPLC gradient, hence different retention times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30B2EA0-C70C-40FC-8A01-4EB6D43EB54B}"/>
              </a:ext>
            </a:extLst>
          </p:cNvPr>
          <p:cNvCxnSpPr>
            <a:cxnSpLocks/>
          </p:cNvCxnSpPr>
          <p:nvPr/>
        </p:nvCxnSpPr>
        <p:spPr>
          <a:xfrm flipH="1">
            <a:off x="8504809" y="2352583"/>
            <a:ext cx="14926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1646084-51E2-48B7-9702-A0D73EE428AE}"/>
              </a:ext>
            </a:extLst>
          </p:cNvPr>
          <p:cNvSpPr txBox="1"/>
          <p:nvPr/>
        </p:nvSpPr>
        <p:spPr>
          <a:xfrm>
            <a:off x="9997440" y="2167917"/>
            <a:ext cx="2002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y4 hidden under y6</a:t>
            </a:r>
          </a:p>
        </p:txBody>
      </p:sp>
    </p:spTree>
    <p:extLst>
      <p:ext uri="{BB962C8B-B14F-4D97-AF65-F5344CB8AC3E}">
        <p14:creationId xmlns:p14="http://schemas.microsoft.com/office/powerpoint/2010/main" val="178657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Annegret Ulke-Lemee</dc:creator>
  <cp:lastModifiedBy>Annegret Ulke-Lemee</cp:lastModifiedBy>
  <cp:revision>4</cp:revision>
  <dcterms:created xsi:type="dcterms:W3CDTF">2017-08-22T21:39:07Z</dcterms:created>
  <dcterms:modified xsi:type="dcterms:W3CDTF">2017-08-22T21:41:34Z</dcterms:modified>
</cp:coreProperties>
</file>