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72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6466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86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886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938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174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389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366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369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322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937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78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56665-E38C-45E0-A59C-F419748A9250}" type="datetimeFigureOut">
              <a:rPr lang="en-AU" smtClean="0"/>
              <a:t>22/05/2018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A82A6-D62C-4470-9C05-D11DFAF9B1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95" y="405664"/>
            <a:ext cx="8326918" cy="4901627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1282046" y="1442301"/>
            <a:ext cx="2130457" cy="9427"/>
          </a:xfrm>
          <a:prstGeom prst="line">
            <a:avLst/>
          </a:prstGeom>
          <a:ln w="41275"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421930" y="1442301"/>
            <a:ext cx="9426" cy="1659117"/>
          </a:xfrm>
          <a:prstGeom prst="line">
            <a:avLst/>
          </a:prstGeom>
          <a:ln w="4127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5535168"/>
            <a:ext cx="80420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For some reason names of the targets are not fully displayed in the graph and</a:t>
            </a:r>
          </a:p>
          <a:p>
            <a:r>
              <a:rPr lang="en-AU" dirty="0" smtClean="0"/>
              <a:t>shortened without any clear rules. Is it possible to display them fully ? </a:t>
            </a:r>
          </a:p>
          <a:p>
            <a:r>
              <a:rPr lang="en-AU" dirty="0" smtClean="0"/>
              <a:t>Of cause it could be corrected in </a:t>
            </a:r>
            <a:r>
              <a:rPr lang="en-AU" dirty="0" err="1" smtClean="0"/>
              <a:t>Excell</a:t>
            </a:r>
            <a:r>
              <a:rPr lang="en-AU" dirty="0" smtClean="0"/>
              <a:t> or PowerPoint but still would be nice to have</a:t>
            </a:r>
          </a:p>
          <a:p>
            <a:r>
              <a:rPr lang="en-AU" dirty="0" smtClean="0"/>
              <a:t>Proper naming of objects in X axis, corresponding with names put in Targets</a:t>
            </a:r>
            <a:endParaRPr lang="en-AU" dirty="0"/>
          </a:p>
        </p:txBody>
      </p:sp>
      <p:sp>
        <p:nvSpPr>
          <p:cNvPr id="17" name="Rectangle 16"/>
          <p:cNvSpPr/>
          <p:nvPr/>
        </p:nvSpPr>
        <p:spPr>
          <a:xfrm>
            <a:off x="3934005" y="0"/>
            <a:ext cx="7681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400" b="1" dirty="0" smtClean="0">
                <a:solidFill>
                  <a:srgbClr val="0000FF"/>
                </a:solidFill>
              </a:rPr>
              <a:t>AXIS</a:t>
            </a:r>
            <a:endParaRPr lang="en-AU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334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61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Hadi.Lioe</dc:creator>
  <cp:lastModifiedBy>Hadi.Lioe</cp:lastModifiedBy>
  <cp:revision>3</cp:revision>
  <dcterms:created xsi:type="dcterms:W3CDTF">2018-05-21T22:39:06Z</dcterms:created>
  <dcterms:modified xsi:type="dcterms:W3CDTF">2018-05-22T01:36:05Z</dcterms:modified>
</cp:coreProperties>
</file>