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174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423-F826-4648-AC24-3C5D2441231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FDA-513B-4E78-9462-618E37B9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5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423-F826-4648-AC24-3C5D2441231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FDA-513B-4E78-9462-618E37B9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00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423-F826-4648-AC24-3C5D2441231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FDA-513B-4E78-9462-618E37B9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2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423-F826-4648-AC24-3C5D2441231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FDA-513B-4E78-9462-618E37B9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2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423-F826-4648-AC24-3C5D2441231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FDA-513B-4E78-9462-618E37B9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8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423-F826-4648-AC24-3C5D2441231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FDA-513B-4E78-9462-618E37B9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63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423-F826-4648-AC24-3C5D2441231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FDA-513B-4E78-9462-618E37B9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30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423-F826-4648-AC24-3C5D2441231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FDA-513B-4E78-9462-618E37B9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4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423-F826-4648-AC24-3C5D2441231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FDA-513B-4E78-9462-618E37B9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8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423-F826-4648-AC24-3C5D2441231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FDA-513B-4E78-9462-618E37B9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75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423-F826-4648-AC24-3C5D2441231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FDA-513B-4E78-9462-618E37B9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47423-F826-4648-AC24-3C5D2441231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66FDA-513B-4E78-9462-618E37B96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89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4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9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79" y="166690"/>
            <a:ext cx="10443409" cy="58744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62679" y="1742838"/>
            <a:ext cx="1582309" cy="14391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70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43" y="365125"/>
            <a:ext cx="10998907" cy="61868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07148" y="2369488"/>
            <a:ext cx="1582309" cy="14391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2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 Workstation</dc:creator>
  <cp:lastModifiedBy>Lab Workstation</cp:lastModifiedBy>
  <cp:revision>2</cp:revision>
  <dcterms:created xsi:type="dcterms:W3CDTF">2019-09-09T17:48:01Z</dcterms:created>
  <dcterms:modified xsi:type="dcterms:W3CDTF">2019-09-09T17:55:27Z</dcterms:modified>
</cp:coreProperties>
</file>