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5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9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2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5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8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8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4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7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78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3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F26B0-4C99-4E0B-898F-BD1614C8014E}" type="datetimeFigureOut">
              <a:rPr lang="en-US" smtClean="0"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F9AE4-0C44-4701-9AF7-E0E006089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4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66799"/>
            <a:ext cx="9124950" cy="513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7277100" y="2209800"/>
            <a:ext cx="4191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648200" y="1752600"/>
            <a:ext cx="434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Trying to pick this 31.2 </a:t>
            </a:r>
            <a:r>
              <a:rPr lang="en-US" sz="1400" dirty="0" smtClean="0">
                <a:solidFill>
                  <a:srgbClr val="FF0000"/>
                </a:solidFill>
              </a:rPr>
              <a:t>min </a:t>
            </a:r>
            <a:r>
              <a:rPr lang="en-US" sz="1400" dirty="0" smtClean="0">
                <a:solidFill>
                  <a:srgbClr val="FF0000"/>
                </a:solidFill>
              </a:rPr>
              <a:t>peak in other samples by clicking ‘Apply peak to ALL’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32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77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19600" y="2362200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Software could not pick the 31.1 min peak but picked the 47.5 min wrong peak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8226" y="3283789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This situation does not happen when the peptide is still at high abundance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35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"/>
            <a:ext cx="3819525" cy="574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410200" y="2209800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Played with thos</a:t>
            </a:r>
            <a:r>
              <a:rPr lang="en-US" sz="1400" dirty="0" smtClean="0">
                <a:solidFill>
                  <a:srgbClr val="FF0000"/>
                </a:solidFill>
              </a:rPr>
              <a:t>e settings but did not see improvement.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39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56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HDX</dc:creator>
  <cp:lastModifiedBy>HDX</cp:lastModifiedBy>
  <cp:revision>2</cp:revision>
  <dcterms:created xsi:type="dcterms:W3CDTF">2019-10-19T16:13:58Z</dcterms:created>
  <dcterms:modified xsi:type="dcterms:W3CDTF">2019-10-19T16:22:11Z</dcterms:modified>
</cp:coreProperties>
</file>