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84" d="100"/>
          <a:sy n="184" d="100"/>
        </p:scale>
        <p:origin x="438" y="17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10542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574596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87350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7309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74534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296935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2793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888001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677670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9222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51883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A2618-E25A-44ED-A894-EA7A5FCE1B18}" type="datetimeFigureOut">
              <a:rPr lang="en-IE" smtClean="0"/>
              <a:t>24/01/2017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540A2-DF6B-4725-A295-FA528415F24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821266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1400" b="1" dirty="0" smtClean="0"/>
              <a:t>Skyline: </a:t>
            </a:r>
            <a:br>
              <a:rPr lang="en-IE" sz="1400" b="1" dirty="0" smtClean="0"/>
            </a:br>
            <a:r>
              <a:rPr lang="en-IE" sz="1400" dirty="0" smtClean="0"/>
              <a:t>ribulose </a:t>
            </a:r>
            <a:r>
              <a:rPr lang="en-IE" sz="1400" dirty="0" smtClean="0"/>
              <a:t>5-phosphate</a:t>
            </a:r>
            <a:br>
              <a:rPr lang="en-IE" sz="1400" dirty="0" smtClean="0"/>
            </a:br>
            <a:r>
              <a:rPr lang="en-IE" sz="1400" dirty="0" smtClean="0"/>
              <a:t>RT: 7.3min</a:t>
            </a:r>
            <a:r>
              <a:rPr lang="en-IE" sz="1400" dirty="0" smtClean="0"/>
              <a:t> </a:t>
            </a:r>
            <a:r>
              <a:rPr lang="en-IE" sz="1400" dirty="0" smtClean="0"/>
              <a:t/>
            </a:r>
            <a:br>
              <a:rPr lang="en-IE" sz="1400" dirty="0" smtClean="0"/>
            </a:br>
            <a:r>
              <a:rPr lang="en-IE" sz="1400" dirty="0" smtClean="0"/>
              <a:t>light: m/z 229/97</a:t>
            </a:r>
            <a:br>
              <a:rPr lang="en-IE" sz="1400" dirty="0" smtClean="0"/>
            </a:br>
            <a:r>
              <a:rPr lang="en-IE" sz="1400" dirty="0" smtClean="0"/>
              <a:t>heavy: m/z 234/97</a:t>
            </a:r>
            <a:endParaRPr lang="en-IE" sz="14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040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IE" sz="1400" b="1" dirty="0" err="1" smtClean="0"/>
              <a:t>Multiquant</a:t>
            </a:r>
            <a:r>
              <a:rPr lang="en-IE" sz="1400" b="1" dirty="0" smtClean="0"/>
              <a:t>:</a:t>
            </a:r>
            <a:r>
              <a:rPr lang="en-IE" sz="1400" dirty="0" smtClean="0"/>
              <a:t/>
            </a:r>
            <a:br>
              <a:rPr lang="en-IE" sz="1400" dirty="0" smtClean="0"/>
            </a:br>
            <a:r>
              <a:rPr lang="en-IE" sz="1400" dirty="0" smtClean="0"/>
              <a:t>ribulose 5-phosphate</a:t>
            </a:r>
            <a:r>
              <a:rPr lang="en-IE" sz="1400" dirty="0"/>
              <a:t/>
            </a:r>
            <a:br>
              <a:rPr lang="en-IE" sz="1400" dirty="0"/>
            </a:br>
            <a:r>
              <a:rPr lang="en-IE" sz="1400" dirty="0"/>
              <a:t>RT: 7.3min </a:t>
            </a:r>
            <a:r>
              <a:rPr lang="en-IE" sz="1400" dirty="0" smtClean="0"/>
              <a:t> </a:t>
            </a:r>
            <a:r>
              <a:rPr lang="en-IE" sz="1400" dirty="0" smtClean="0"/>
              <a:t/>
            </a:r>
            <a:br>
              <a:rPr lang="en-IE" sz="1400" dirty="0" smtClean="0"/>
            </a:br>
            <a:r>
              <a:rPr lang="en-IE" sz="1400" dirty="0" smtClean="0"/>
              <a:t>light: m/z 229/97</a:t>
            </a:r>
            <a:br>
              <a:rPr lang="en-IE" sz="1400" dirty="0" smtClean="0"/>
            </a:br>
            <a:r>
              <a:rPr lang="en-IE" sz="1400" dirty="0" smtClean="0"/>
              <a:t>heavy: m/z 234/97</a:t>
            </a:r>
            <a:endParaRPr lang="en-IE" sz="14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0462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1400" b="1" dirty="0" smtClean="0"/>
              <a:t>Skyline</a:t>
            </a:r>
            <a:r>
              <a:rPr lang="nl-NL" sz="1400" b="1" dirty="0" smtClean="0"/>
              <a:t/>
            </a:r>
            <a:br>
              <a:rPr lang="nl-NL" sz="1400" b="1" dirty="0" smtClean="0"/>
            </a:br>
            <a:r>
              <a:rPr lang="nl-NL" sz="1400" dirty="0" smtClean="0"/>
              <a:t>D-ribose-5-phosphate</a:t>
            </a:r>
            <a:br>
              <a:rPr lang="nl-NL" sz="1400" dirty="0" smtClean="0"/>
            </a:br>
            <a:r>
              <a:rPr lang="nl-NL" sz="1400" dirty="0"/>
              <a:t>RT: 6.3min</a:t>
            </a:r>
            <a:r>
              <a:rPr lang="en-IE" sz="1400" dirty="0"/>
              <a:t> </a:t>
            </a:r>
            <a:r>
              <a:rPr lang="en-IE" sz="1400" dirty="0" smtClean="0"/>
              <a:t> </a:t>
            </a:r>
            <a:r>
              <a:rPr lang="en-IE" sz="1400" dirty="0" smtClean="0"/>
              <a:t/>
            </a:r>
            <a:br>
              <a:rPr lang="en-IE" sz="1400" dirty="0" smtClean="0"/>
            </a:br>
            <a:r>
              <a:rPr lang="en-IE" sz="1400" dirty="0" smtClean="0"/>
              <a:t>light: m/z 229/97</a:t>
            </a:r>
            <a:br>
              <a:rPr lang="en-IE" sz="1400" dirty="0" smtClean="0"/>
            </a:br>
            <a:r>
              <a:rPr lang="en-IE" sz="1400" dirty="0" smtClean="0"/>
              <a:t>heavy: m/z 234/97</a:t>
            </a:r>
            <a:r>
              <a:rPr lang="nl-NL" sz="1400" dirty="0" smtClean="0"/>
              <a:t> </a:t>
            </a:r>
            <a:endParaRPr lang="en-IE" sz="1400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88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1400" b="1" dirty="0" smtClean="0"/>
              <a:t>Multiquant: </a:t>
            </a:r>
            <a:br>
              <a:rPr lang="nl-NL" sz="1400" b="1" dirty="0" smtClean="0"/>
            </a:br>
            <a:r>
              <a:rPr lang="nl-NL" sz="1400" dirty="0" smtClean="0"/>
              <a:t>D-ribose-5-phosphate</a:t>
            </a:r>
            <a:br>
              <a:rPr lang="nl-NL" sz="1400" dirty="0" smtClean="0"/>
            </a:br>
            <a:r>
              <a:rPr lang="nl-NL" sz="1400" dirty="0" smtClean="0"/>
              <a:t>RT: 6.3min</a:t>
            </a:r>
            <a:r>
              <a:rPr lang="en-IE" sz="1400" dirty="0" smtClean="0"/>
              <a:t> </a:t>
            </a:r>
            <a:r>
              <a:rPr lang="en-IE" sz="1400" dirty="0" smtClean="0"/>
              <a:t/>
            </a:r>
            <a:br>
              <a:rPr lang="en-IE" sz="1400" dirty="0" smtClean="0"/>
            </a:br>
            <a:r>
              <a:rPr lang="en-IE" sz="1400" dirty="0" smtClean="0"/>
              <a:t>light: m/z 229/97</a:t>
            </a:r>
            <a:br>
              <a:rPr lang="en-IE" sz="1400" dirty="0" smtClean="0"/>
            </a:br>
            <a:r>
              <a:rPr lang="en-IE" sz="1400" dirty="0" smtClean="0"/>
              <a:t>heavy: m/z 234/97</a:t>
            </a:r>
            <a:r>
              <a:rPr lang="nl-NL" sz="1400" dirty="0" smtClean="0"/>
              <a:t> </a:t>
            </a:r>
            <a:endParaRPr lang="en-IE" sz="1400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" y="1600200"/>
            <a:ext cx="724154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855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</Words>
  <Application>Microsoft Office PowerPoint</Application>
  <PresentationFormat>On-screen Show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Skyline:  ribulose 5-phosphate RT: 7.3min  light: m/z 229/97 heavy: m/z 234/97</vt:lpstr>
      <vt:lpstr>Multiquant: ribulose 5-phosphate RT: 7.3min   light: m/z 229/97 heavy: m/z 234/97</vt:lpstr>
      <vt:lpstr>Skyline D-ribose-5-phosphate RT: 6.3min   light: m/z 229/97 heavy: m/z 234/97 </vt:lpstr>
      <vt:lpstr>Multiquant:  D-ribose-5-phosphate RT: 6.3min  light: m/z 229/97 heavy: m/z 234/97 </vt:lpstr>
    </vt:vector>
  </TitlesOfParts>
  <Company>University of Groningen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Skyline:  ribulose 5-phosphate  light: m/z 229/97 heavy: m/z 234/97</dc:title>
  <dc:creator>A. van Dam</dc:creator>
  <cp:lastModifiedBy>A. van Dam</cp:lastModifiedBy>
  <cp:revision>4</cp:revision>
  <dcterms:created xsi:type="dcterms:W3CDTF">2017-01-19T10:27:56Z</dcterms:created>
  <dcterms:modified xsi:type="dcterms:W3CDTF">2017-01-24T09:28:47Z</dcterms:modified>
</cp:coreProperties>
</file>