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  <p:sldId id="288" r:id="rId4"/>
    <p:sldId id="289" r:id="rId5"/>
    <p:sldId id="290" r:id="rId6"/>
    <p:sldId id="368" r:id="rId7"/>
    <p:sldId id="369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2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68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95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2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11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70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6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12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5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96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6DF1C-3E78-4C5C-9334-F3D2A60DDE3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9CBCC-032A-4915-A120-C883F476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9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Recently (June 2016)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Bruker reports much higher detections with </a:t>
            </a:r>
            <a:r>
              <a:rPr lang="en-US" dirty="0" err="1"/>
              <a:t>Spectronaut</a:t>
            </a:r>
            <a:endParaRPr lang="en-US" dirty="0"/>
          </a:p>
          <a:p>
            <a:pPr lvl="1"/>
            <a:r>
              <a:rPr lang="en-US" dirty="0" err="1"/>
              <a:t>MaxQuant</a:t>
            </a:r>
            <a:r>
              <a:rPr lang="en-US" dirty="0"/>
              <a:t> DDA library with 19,500 peptide precursors</a:t>
            </a:r>
          </a:p>
          <a:p>
            <a:r>
              <a:rPr lang="en-US" dirty="0"/>
              <a:t>Dataset 1 </a:t>
            </a:r>
          </a:p>
          <a:p>
            <a:pPr lvl="1"/>
            <a:r>
              <a:rPr lang="en-US" dirty="0" err="1"/>
              <a:t>Spectronaut</a:t>
            </a:r>
            <a:r>
              <a:rPr lang="en-US" dirty="0"/>
              <a:t> 10,500 peptide precursors detected</a:t>
            </a:r>
          </a:p>
          <a:p>
            <a:r>
              <a:rPr lang="en-US" dirty="0"/>
              <a:t>Dataset 2 </a:t>
            </a:r>
          </a:p>
          <a:p>
            <a:pPr lvl="1"/>
            <a:r>
              <a:rPr lang="en-US" dirty="0" err="1"/>
              <a:t>Spectronaut</a:t>
            </a:r>
            <a:r>
              <a:rPr lang="en-US" dirty="0"/>
              <a:t> 17,500 peptide precursors detected</a:t>
            </a:r>
          </a:p>
          <a:p>
            <a:pPr lvl="1"/>
            <a:r>
              <a:rPr lang="en-US" dirty="0"/>
              <a:t>Skyline 14,000 peptide precursors detected</a:t>
            </a:r>
          </a:p>
          <a:p>
            <a:r>
              <a:rPr lang="en-US" dirty="0"/>
              <a:t>25% more!</a:t>
            </a:r>
          </a:p>
        </p:txBody>
      </p:sp>
    </p:spTree>
    <p:extLst>
      <p:ext uri="{BB962C8B-B14F-4D97-AF65-F5344CB8AC3E}">
        <p14:creationId xmlns:p14="http://schemas.microsoft.com/office/powerpoint/2010/main" val="3141720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 Error Issue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clue histograms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8225215" y="1666155"/>
            <a:ext cx="3100030" cy="4823135"/>
            <a:chOff x="3710359" y="1706730"/>
            <a:chExt cx="3100030" cy="4823135"/>
          </a:xfrm>
        </p:grpSpPr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0435" y="1706730"/>
              <a:ext cx="2899954" cy="4059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7"/>
            <p:cNvSpPr txBox="1"/>
            <p:nvPr/>
          </p:nvSpPr>
          <p:spPr>
            <a:xfrm>
              <a:off x="4748635" y="5785185"/>
              <a:ext cx="1242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Mean = 8.0</a:t>
              </a:r>
            </a:p>
          </p:txBody>
        </p:sp>
        <p:sp>
          <p:nvSpPr>
            <p:cNvPr id="12" name="TextBox 10"/>
            <p:cNvSpPr txBox="1"/>
            <p:nvPr/>
          </p:nvSpPr>
          <p:spPr>
            <a:xfrm>
              <a:off x="5053435" y="6160533"/>
              <a:ext cx="9460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SD = 4.1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76354" y="5456818"/>
              <a:ext cx="182402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Mass Error (PPM)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216412" y="1706730"/>
              <a:ext cx="254390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Dataset 2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 rot="16200000">
              <a:off x="3312076" y="3558593"/>
              <a:ext cx="116589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Frequency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665935" y="1654353"/>
            <a:ext cx="3127825" cy="4834937"/>
            <a:chOff x="610329" y="1676409"/>
            <a:chExt cx="3127825" cy="4834937"/>
          </a:xfrm>
        </p:grpSpPr>
        <p:pic>
          <p:nvPicPr>
            <p:cNvPr id="4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1690688"/>
              <a:ext cx="2899954" cy="4059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Box 13"/>
            <p:cNvSpPr txBox="1"/>
            <p:nvPr/>
          </p:nvSpPr>
          <p:spPr>
            <a:xfrm>
              <a:off x="1676400" y="5766666"/>
              <a:ext cx="13596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Mean = 0.47</a:t>
              </a:r>
            </a:p>
          </p:txBody>
        </p:sp>
        <p:sp>
          <p:nvSpPr>
            <p:cNvPr id="6" name="TextBox 16"/>
            <p:cNvSpPr txBox="1"/>
            <p:nvPr/>
          </p:nvSpPr>
          <p:spPr>
            <a:xfrm>
              <a:off x="1981200" y="6142014"/>
              <a:ext cx="9460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SD = 2.3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504119" y="5440779"/>
              <a:ext cx="182402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Mass Error (PPM)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166451" y="1676409"/>
              <a:ext cx="254390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Dataset 1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212046" y="3535989"/>
              <a:ext cx="116589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Frequency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433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Spectronaut</a:t>
            </a:r>
            <a:r>
              <a:rPr lang="en-US" dirty="0"/>
              <a:t> Mass Error Correction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546" y="2316480"/>
            <a:ext cx="5943348" cy="31887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855" y="2316480"/>
            <a:ext cx="5579691" cy="30751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78746" y="1947148"/>
            <a:ext cx="25439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Dataset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40266" y="1974688"/>
            <a:ext cx="25439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Dataset 2</a:t>
            </a:r>
          </a:p>
        </p:txBody>
      </p:sp>
    </p:spTree>
    <p:extLst>
      <p:ext uri="{BB962C8B-B14F-4D97-AF65-F5344CB8AC3E}">
        <p14:creationId xmlns:p14="http://schemas.microsoft.com/office/powerpoint/2010/main" val="2170711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 Errors from Skyline Reports (R plots)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499360"/>
            <a:ext cx="5890619" cy="33134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29" y="2572940"/>
            <a:ext cx="5884671" cy="33101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81710" y="1974688"/>
            <a:ext cx="25439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Dataset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40266" y="1974688"/>
            <a:ext cx="25439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Dataset 2</a:t>
            </a:r>
          </a:p>
        </p:txBody>
      </p:sp>
    </p:spTree>
    <p:extLst>
      <p:ext uri="{BB962C8B-B14F-4D97-AF65-F5344CB8AC3E}">
        <p14:creationId xmlns:p14="http://schemas.microsoft.com/office/powerpoint/2010/main" val="3113270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 Errors from Skyline Reports (R plots)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499360"/>
            <a:ext cx="5890619" cy="33134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72455" y="1947035"/>
            <a:ext cx="25439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Dataset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40266" y="1974688"/>
            <a:ext cx="25439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Dataset 2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18" y="2575592"/>
            <a:ext cx="5903182" cy="33101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41969" y="2831939"/>
            <a:ext cx="2604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Read-Time Calibration Off</a:t>
            </a:r>
          </a:p>
        </p:txBody>
      </p:sp>
    </p:spTree>
    <p:extLst>
      <p:ext uri="{BB962C8B-B14F-4D97-AF65-F5344CB8AC3E}">
        <p14:creationId xmlns:p14="http://schemas.microsoft.com/office/powerpoint/2010/main" val="1452090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Skyline Mass Error Graph – Data Set 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26052"/>
            <a:ext cx="8832320" cy="405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926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Bruker Re-calibrated m/z – Data Set 2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21992"/>
            <a:ext cx="8832320" cy="405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14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Bruker Calibrated Dataset 2 (July 2016)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Dataset 1</a:t>
            </a:r>
          </a:p>
          <a:p>
            <a:pPr lvl="1"/>
            <a:r>
              <a:rPr lang="en-US" dirty="0"/>
              <a:t>Skyline 13,800 peptide precursors detected</a:t>
            </a:r>
          </a:p>
          <a:p>
            <a:pPr lvl="1"/>
            <a:r>
              <a:rPr lang="en-US" dirty="0" err="1"/>
              <a:t>Spectronaut</a:t>
            </a:r>
            <a:r>
              <a:rPr lang="en-US" dirty="0"/>
              <a:t> 10,500 peptide precursors detected</a:t>
            </a:r>
          </a:p>
          <a:p>
            <a:r>
              <a:rPr lang="en-US" dirty="0"/>
              <a:t>Dataset 2</a:t>
            </a:r>
          </a:p>
          <a:p>
            <a:pPr lvl="1"/>
            <a:r>
              <a:rPr lang="en-US" dirty="0"/>
              <a:t>Skyline 16,700 peptide precursors detected</a:t>
            </a:r>
          </a:p>
          <a:p>
            <a:pPr lvl="1"/>
            <a:r>
              <a:rPr lang="en-US" dirty="0" err="1"/>
              <a:t>Spectronaut</a:t>
            </a:r>
            <a:r>
              <a:rPr lang="en-US" dirty="0"/>
              <a:t> 17,500 peptide precursors detected</a:t>
            </a:r>
          </a:p>
        </p:txBody>
      </p:sp>
    </p:spTree>
    <p:extLst>
      <p:ext uri="{BB962C8B-B14F-4D97-AF65-F5344CB8AC3E}">
        <p14:creationId xmlns:p14="http://schemas.microsoft.com/office/powerpoint/2010/main" val="3748705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</TotalTime>
  <Words>164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More Recently (June 2016)</vt:lpstr>
      <vt:lpstr>Mass Error Issue</vt:lpstr>
      <vt:lpstr>Spectronaut Mass Error Correction</vt:lpstr>
      <vt:lpstr>Mass Errors from Skyline Reports (R plots)</vt:lpstr>
      <vt:lpstr>Mass Errors from Skyline Reports (R plots)</vt:lpstr>
      <vt:lpstr>Skyline Mass Error Graph – Data Set 2</vt:lpstr>
      <vt:lpstr>Bruker Re-calibrated m/z – Data Set 2</vt:lpstr>
      <vt:lpstr>After Bruker Calibrated Dataset 2 (July 2016)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Brendan MacLean</cp:lastModifiedBy>
  <cp:revision>63</cp:revision>
  <dcterms:created xsi:type="dcterms:W3CDTF">2016-03-31T18:48:24Z</dcterms:created>
  <dcterms:modified xsi:type="dcterms:W3CDTF">2018-08-02T17:52:26Z</dcterms:modified>
</cp:coreProperties>
</file>