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8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16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817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3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04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04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17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98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45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569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6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7AA17-851D-4D87-8A91-F00B0F281F63}" type="datetimeFigureOut">
              <a:rPr lang="en-GB" smtClean="0"/>
              <a:t>19/02/2018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3C1DA-82F5-4935-9432-469C227CD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94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0048" t="7400" b="3287"/>
          <a:stretch/>
        </p:blipFill>
        <p:spPr>
          <a:xfrm>
            <a:off x="835433" y="525678"/>
            <a:ext cx="10379658" cy="563914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167854" y="2235275"/>
            <a:ext cx="1510031" cy="367966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167853" y="2995946"/>
            <a:ext cx="1510031" cy="21378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167853" y="3973896"/>
            <a:ext cx="1510031" cy="33894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167853" y="4994043"/>
            <a:ext cx="1510031" cy="33894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1167853" y="5579434"/>
            <a:ext cx="1510031" cy="33894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518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Shapanis A.</dc:creator>
  <cp:lastModifiedBy>Shapanis A.</cp:lastModifiedBy>
  <cp:revision>1</cp:revision>
  <dcterms:created xsi:type="dcterms:W3CDTF">2018-02-19T11:16:00Z</dcterms:created>
  <dcterms:modified xsi:type="dcterms:W3CDTF">2018-02-19T11:18:16Z</dcterms:modified>
</cp:coreProperties>
</file>