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91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EE9D4-FFE9-4382-BF82-D47AB066945D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68C45-79A0-47BF-BC75-D7DE5FEFD6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93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EE9D4-FFE9-4382-BF82-D47AB066945D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68C45-79A0-47BF-BC75-D7DE5FEFD6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015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EE9D4-FFE9-4382-BF82-D47AB066945D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68C45-79A0-47BF-BC75-D7DE5FEFD6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49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EE9D4-FFE9-4382-BF82-D47AB066945D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68C45-79A0-47BF-BC75-D7DE5FEFD6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594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EE9D4-FFE9-4382-BF82-D47AB066945D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68C45-79A0-47BF-BC75-D7DE5FEFD6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758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EE9D4-FFE9-4382-BF82-D47AB066945D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68C45-79A0-47BF-BC75-D7DE5FEFD6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488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EE9D4-FFE9-4382-BF82-D47AB066945D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68C45-79A0-47BF-BC75-D7DE5FEFD6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94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EE9D4-FFE9-4382-BF82-D47AB066945D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68C45-79A0-47BF-BC75-D7DE5FEFD6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767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EE9D4-FFE9-4382-BF82-D47AB066945D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68C45-79A0-47BF-BC75-D7DE5FEFD6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324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EE9D4-FFE9-4382-BF82-D47AB066945D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68C45-79A0-47BF-BC75-D7DE5FEFD6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292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EE9D4-FFE9-4382-BF82-D47AB066945D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68C45-79A0-47BF-BC75-D7DE5FEFD6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372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EE9D4-FFE9-4382-BF82-D47AB066945D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468C45-79A0-47BF-BC75-D7DE5FEFD6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250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Auto-guessing </a:t>
            </a:r>
            <a:r>
              <a:rPr lang="en-US" dirty="0" err="1" smtClean="0"/>
              <a:t>Unimod</a:t>
            </a:r>
            <a:r>
              <a:rPr lang="en-US" dirty="0" smtClean="0"/>
              <a:t> Modifications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5495" y="1828800"/>
            <a:ext cx="3943350" cy="168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5495" y="4419600"/>
            <a:ext cx="3943350" cy="168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820448" y="1415534"/>
            <a:ext cx="1573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PEPT[+80]IDER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381225" y="3974123"/>
            <a:ext cx="24518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PEPT[</a:t>
            </a:r>
            <a:r>
              <a:rPr lang="en-US" dirty="0" err="1" smtClean="0"/>
              <a:t>Phospho</a:t>
            </a:r>
            <a:r>
              <a:rPr lang="en-US" dirty="0" smtClean="0"/>
              <a:t> (ST)]IDER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646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Auto-guessing Library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062" y="1600200"/>
            <a:ext cx="7381875" cy="439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88758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from </a:t>
            </a:r>
            <a:r>
              <a:rPr lang="en-US" dirty="0" err="1" smtClean="0"/>
              <a:t>Unimod</a:t>
            </a:r>
            <a:r>
              <a:rPr lang="en-US" dirty="0" smtClean="0"/>
              <a:t> List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295400"/>
            <a:ext cx="3514725" cy="270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295400"/>
            <a:ext cx="3514725" cy="270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3810000"/>
            <a:ext cx="3514725" cy="270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89082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17</Words>
  <Application>Microsoft Office PowerPoint</Application>
  <PresentationFormat>On-screen Show (4:3)</PresentationFormat>
  <Paragraphs>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Auto-guessing Unimod Modifications</vt:lpstr>
      <vt:lpstr>Auto-guessing Library</vt:lpstr>
      <vt:lpstr>Adding from Unimod List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Auto-guessing Unimod Modifications</dc:title>
  <dc:creator>Brendan</dc:creator>
  <cp:lastModifiedBy>Brendan</cp:lastModifiedBy>
  <cp:revision>1</cp:revision>
  <dcterms:created xsi:type="dcterms:W3CDTF">2013-11-25T13:18:11Z</dcterms:created>
  <dcterms:modified xsi:type="dcterms:W3CDTF">2013-11-25T13:26:22Z</dcterms:modified>
</cp:coreProperties>
</file>