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1D8F4-987F-4AC8-AC18-A5D00128A34A}" type="datetimeFigureOut">
              <a:rPr lang="pt-BR" smtClean="0"/>
              <a:t>14/11/2017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FA9F-43C6-41BD-A20A-B3679469677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51110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1D8F4-987F-4AC8-AC18-A5D00128A34A}" type="datetimeFigureOut">
              <a:rPr lang="pt-BR" smtClean="0"/>
              <a:t>14/11/2017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FA9F-43C6-41BD-A20A-B3679469677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9004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1D8F4-987F-4AC8-AC18-A5D00128A34A}" type="datetimeFigureOut">
              <a:rPr lang="pt-BR" smtClean="0"/>
              <a:t>14/11/2017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FA9F-43C6-41BD-A20A-B3679469677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23877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1D8F4-987F-4AC8-AC18-A5D00128A34A}" type="datetimeFigureOut">
              <a:rPr lang="pt-BR" smtClean="0"/>
              <a:t>14/11/2017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FA9F-43C6-41BD-A20A-B3679469677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878676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1D8F4-987F-4AC8-AC18-A5D00128A34A}" type="datetimeFigureOut">
              <a:rPr lang="pt-BR" smtClean="0"/>
              <a:t>14/11/2017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FA9F-43C6-41BD-A20A-B3679469677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131396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1D8F4-987F-4AC8-AC18-A5D00128A34A}" type="datetimeFigureOut">
              <a:rPr lang="pt-BR" smtClean="0"/>
              <a:t>14/11/2017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FA9F-43C6-41BD-A20A-B3679469677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96843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1D8F4-987F-4AC8-AC18-A5D00128A34A}" type="datetimeFigureOut">
              <a:rPr lang="pt-BR" smtClean="0"/>
              <a:t>14/11/2017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FA9F-43C6-41BD-A20A-B3679469677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22921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1D8F4-987F-4AC8-AC18-A5D00128A34A}" type="datetimeFigureOut">
              <a:rPr lang="pt-BR" smtClean="0"/>
              <a:t>14/11/2017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FA9F-43C6-41BD-A20A-B3679469677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340630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1D8F4-987F-4AC8-AC18-A5D00128A34A}" type="datetimeFigureOut">
              <a:rPr lang="pt-BR" smtClean="0"/>
              <a:t>14/11/2017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FA9F-43C6-41BD-A20A-B3679469677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516351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1D8F4-987F-4AC8-AC18-A5D00128A34A}" type="datetimeFigureOut">
              <a:rPr lang="pt-BR" smtClean="0"/>
              <a:t>14/11/2017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FA9F-43C6-41BD-A20A-B3679469677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80358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1D8F4-987F-4AC8-AC18-A5D00128A34A}" type="datetimeFigureOut">
              <a:rPr lang="pt-BR" smtClean="0"/>
              <a:t>14/11/2017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FA9F-43C6-41BD-A20A-B3679469677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76363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D1D8F4-987F-4AC8-AC18-A5D00128A34A}" type="datetimeFigureOut">
              <a:rPr lang="pt-BR" smtClean="0"/>
              <a:t>14/11/2017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5FFA9F-43C6-41BD-A20A-B3679469677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05765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2331" y="360726"/>
            <a:ext cx="10884359" cy="61224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751543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Visita Usuarios MAS</dc:creator>
  <cp:lastModifiedBy>Visita Usuarios MAS</cp:lastModifiedBy>
  <cp:revision>1</cp:revision>
  <dcterms:created xsi:type="dcterms:W3CDTF">2017-11-14T16:31:59Z</dcterms:created>
  <dcterms:modified xsi:type="dcterms:W3CDTF">2017-11-14T16:32:14Z</dcterms:modified>
</cp:coreProperties>
</file>