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6430F-F53D-4C12-963C-B64CEF8606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F014DF-A756-4676-BC20-7633938D49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85D53-423D-4D2B-980B-38373FB23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F532-116F-46A3-8FC7-29CE477F1B34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4A821B-CC27-46BA-9296-D5C8F200D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1CA8C-03C5-46B2-81D2-C5433D870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D33D-0081-47F3-B1A3-2F7F70022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7EE4B-2288-41AF-BDEA-299F67144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3B9D-B1CC-480C-B174-93F5E37756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9B722-1665-483D-842E-B1AA15863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F532-116F-46A3-8FC7-29CE477F1B34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ADAB1-AEBE-4885-B271-FE500C44D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FA002-43AA-4EA6-A133-3E1309123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D33D-0081-47F3-B1A3-2F7F70022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313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C4F9C0-1F2E-4F71-9FA4-1E9CC53C9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E0C1AE-99EC-4271-AAFC-EB56D7B765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53272-BF55-45CF-92A8-6B9EFB1A2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F532-116F-46A3-8FC7-29CE477F1B34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B6E312-BA56-4D63-9F6D-51F2133BF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AB12D-34E7-46FC-A7DD-ACD7DBF5B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D33D-0081-47F3-B1A3-2F7F70022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47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8B9C-0247-4FF5-83E5-CD840E55C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1580C-1EFF-4561-9EA1-D999EFC91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BF82FA-DF44-4199-96DA-739173911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F532-116F-46A3-8FC7-29CE477F1B34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EC001-2A72-4EDB-AC46-0A31C3810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88334-FE98-4A0E-81D6-DFE2C66BD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D33D-0081-47F3-B1A3-2F7F70022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8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027D0-57AE-49D8-8981-6AFD8C779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E517F7-B19C-40FE-B1B1-F55112184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E8758-1E37-45C0-B4EE-3B02501D6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F532-116F-46A3-8FC7-29CE477F1B34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8600D-68B2-4F42-AE56-0EAFBC5ED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BE67F-9050-4843-B256-CDA07FC06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D33D-0081-47F3-B1A3-2F7F70022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25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DC77F-965D-460F-850A-2A6D23D8F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F96B8-29FE-4BDC-BE2E-B8AD897B1F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DD7BFC-182D-4019-8D35-9698FDE155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A31274-3F94-4EC1-ABDA-BF595016A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F532-116F-46A3-8FC7-29CE477F1B34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178C3-03A6-4722-A947-3B3534BBA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FEB4C3-21BD-4AC8-AE31-D0B70A137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D33D-0081-47F3-B1A3-2F7F70022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79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DEE54-2B3C-402B-8756-40E5842A7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93125-5948-42F4-9D6D-105BDDDF5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8B6738-6B23-401B-B835-0B01123D07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F6B8A0-A5FC-49EC-84B4-9F53396732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9D4683-1AA5-45CF-B138-5744CC83DB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C46865-B007-4D30-8EE3-C0E4E92BC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F532-116F-46A3-8FC7-29CE477F1B34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732708-A9AE-48BD-854B-B98ED7A3E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48C9DB-C32D-4543-B88D-FA4874676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D33D-0081-47F3-B1A3-2F7F70022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92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2797-2EB7-4896-AC52-CA709199E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3DA426-01C4-426D-BF82-BFDC58071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F532-116F-46A3-8FC7-29CE477F1B34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74DD49-5714-40B5-93D3-508835072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2E44B1-90D8-461C-BAD8-96D7DDBE8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D33D-0081-47F3-B1A3-2F7F70022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46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A49D6D-F5B6-44F5-8553-C1EE7B859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F532-116F-46A3-8FC7-29CE477F1B34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C7DAD0-4268-440E-A543-7EFA006BE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F87DF0-7360-43D5-B692-9FD37A3C3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D33D-0081-47F3-B1A3-2F7F70022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93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FCAAB-353D-445E-AA9F-1C5844975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EFC20-EDB0-4E55-9E34-46DF6678E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3BA645-B0E9-482C-8DC3-EEC4854D83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B7AF2E-146E-4CB3-ABB9-96A961D71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F532-116F-46A3-8FC7-29CE477F1B34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88F551-EAF2-41DF-9A38-DE1DA17F3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6F223B-D330-41D0-93CF-EAA034E31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D33D-0081-47F3-B1A3-2F7F70022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03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864D5-53E9-4289-8B3A-1788EDA40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2FF74B-650C-41AE-84B1-6EF906C38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A109F1-1D70-4115-868D-427E3F4FCB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D8686-BE04-4015-9E8D-CFA1FDD02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F532-116F-46A3-8FC7-29CE477F1B34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9D570A-4EC6-4888-AB12-D96270A5A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EE3723-8F93-417C-BBE5-72BE9224C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D33D-0081-47F3-B1A3-2F7F70022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956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818B94-13B3-4C48-BE0A-30166E7B0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7DB5A-47CE-4E65-9764-F662F39B2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B5339-C6FC-41B9-926C-2A3044B694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AF532-116F-46A3-8FC7-29CE477F1B34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AC129-A051-4822-8169-44B08B7242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72371-D21B-4D49-BFD0-1A81576269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5D33D-0081-47F3-B1A3-2F7F70022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40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42013C9-7CB0-430B-8C35-56F3207EB3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0"/>
            <a:ext cx="12192000" cy="6477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6FCFDA0-EA48-4BBC-9B8D-CCD195A25B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4840" y="970490"/>
            <a:ext cx="3833192" cy="3787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2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K Rojas Echeverri</dc:creator>
  <cp:lastModifiedBy>Juan K Rojas Echeverri</cp:lastModifiedBy>
  <cp:revision>1</cp:revision>
  <dcterms:created xsi:type="dcterms:W3CDTF">2022-04-07T09:04:31Z</dcterms:created>
  <dcterms:modified xsi:type="dcterms:W3CDTF">2022-04-07T09:08:14Z</dcterms:modified>
</cp:coreProperties>
</file>