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748" y="-10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90BB-F929-47F8-800A-66689C662962}" type="datetimeFigureOut">
              <a:rPr lang="de-DE" smtClean="0"/>
              <a:t>29.06.2022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A9CB-138A-4118-85C4-C87D03B4C3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9312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90BB-F929-47F8-800A-66689C662962}" type="datetimeFigureOut">
              <a:rPr lang="de-DE" smtClean="0"/>
              <a:t>29.06.2022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A9CB-138A-4118-85C4-C87D03B4C3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7063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90BB-F929-47F8-800A-66689C662962}" type="datetimeFigureOut">
              <a:rPr lang="de-DE" smtClean="0"/>
              <a:t>29.06.2022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A9CB-138A-4118-85C4-C87D03B4C3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5967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90BB-F929-47F8-800A-66689C662962}" type="datetimeFigureOut">
              <a:rPr lang="de-DE" smtClean="0"/>
              <a:t>29.06.2022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A9CB-138A-4118-85C4-C87D03B4C3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2020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90BB-F929-47F8-800A-66689C662962}" type="datetimeFigureOut">
              <a:rPr lang="de-DE" smtClean="0"/>
              <a:t>29.06.2022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A9CB-138A-4118-85C4-C87D03B4C3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505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90BB-F929-47F8-800A-66689C662962}" type="datetimeFigureOut">
              <a:rPr lang="de-DE" smtClean="0"/>
              <a:t>29.06.2022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A9CB-138A-4118-85C4-C87D03B4C3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712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90BB-F929-47F8-800A-66689C662962}" type="datetimeFigureOut">
              <a:rPr lang="de-DE" smtClean="0"/>
              <a:t>29.06.2022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A9CB-138A-4118-85C4-C87D03B4C3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9597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90BB-F929-47F8-800A-66689C662962}" type="datetimeFigureOut">
              <a:rPr lang="de-DE" smtClean="0"/>
              <a:t>29.06.2022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A9CB-138A-4118-85C4-C87D03B4C3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8487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90BB-F929-47F8-800A-66689C662962}" type="datetimeFigureOut">
              <a:rPr lang="de-DE" smtClean="0"/>
              <a:t>29.06.2022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A9CB-138A-4118-85C4-C87D03B4C3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6418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90BB-F929-47F8-800A-66689C662962}" type="datetimeFigureOut">
              <a:rPr lang="de-DE" smtClean="0"/>
              <a:t>29.06.2022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A9CB-138A-4118-85C4-C87D03B4C3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911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90BB-F929-47F8-800A-66689C662962}" type="datetimeFigureOut">
              <a:rPr lang="de-DE" smtClean="0"/>
              <a:t>29.06.2022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A9CB-138A-4118-85C4-C87D03B4C3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24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E90BB-F929-47F8-800A-66689C662962}" type="datetimeFigureOut">
              <a:rPr lang="de-DE" smtClean="0"/>
              <a:t>29.06.2022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CA9CB-138A-4118-85C4-C87D03B4C3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251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89" t="24075" b="26542"/>
          <a:stretch/>
        </p:blipFill>
        <p:spPr bwMode="auto">
          <a:xfrm>
            <a:off x="0" y="609600"/>
            <a:ext cx="9067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958724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Windows-Benutzer</dc:creator>
  <cp:lastModifiedBy>Windows-Benutzer</cp:lastModifiedBy>
  <cp:revision>1</cp:revision>
  <dcterms:created xsi:type="dcterms:W3CDTF">2022-06-29T13:33:48Z</dcterms:created>
  <dcterms:modified xsi:type="dcterms:W3CDTF">2022-06-29T13:34:44Z</dcterms:modified>
</cp:coreProperties>
</file>