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-84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85A0F-5BC7-41B4-BD6E-E17785047F09}" type="datetimeFigureOut">
              <a:rPr lang="en-US" smtClean="0"/>
              <a:t>10/12/2012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FF852D-1E9A-4BAE-91CC-BB3D70393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403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F852D-1E9A-4BAE-91CC-BB3D703934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771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3260-BDB5-4A33-92F0-F6D5EC39748B}" type="datetimeFigureOut">
              <a:rPr lang="en-US" smtClean="0"/>
              <a:t>10/12/2012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D453-A885-4C63-9BDD-C6D957741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181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3260-BDB5-4A33-92F0-F6D5EC39748B}" type="datetimeFigureOut">
              <a:rPr lang="en-US" smtClean="0"/>
              <a:t>10/12/2012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D453-A885-4C63-9BDD-C6D957741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82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3260-BDB5-4A33-92F0-F6D5EC39748B}" type="datetimeFigureOut">
              <a:rPr lang="en-US" smtClean="0"/>
              <a:t>10/12/2012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D453-A885-4C63-9BDD-C6D957741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95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3260-BDB5-4A33-92F0-F6D5EC39748B}" type="datetimeFigureOut">
              <a:rPr lang="en-US" smtClean="0"/>
              <a:t>10/12/2012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D453-A885-4C63-9BDD-C6D957741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8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3260-BDB5-4A33-92F0-F6D5EC39748B}" type="datetimeFigureOut">
              <a:rPr lang="en-US" smtClean="0"/>
              <a:t>10/12/2012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D453-A885-4C63-9BDD-C6D957741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36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3260-BDB5-4A33-92F0-F6D5EC39748B}" type="datetimeFigureOut">
              <a:rPr lang="en-US" smtClean="0"/>
              <a:t>10/12/2012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D453-A885-4C63-9BDD-C6D957741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53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3260-BDB5-4A33-92F0-F6D5EC39748B}" type="datetimeFigureOut">
              <a:rPr lang="en-US" smtClean="0"/>
              <a:t>10/12/2012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D453-A885-4C63-9BDD-C6D957741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81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3260-BDB5-4A33-92F0-F6D5EC39748B}" type="datetimeFigureOut">
              <a:rPr lang="en-US" smtClean="0"/>
              <a:t>10/12/2012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D453-A885-4C63-9BDD-C6D957741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723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3260-BDB5-4A33-92F0-F6D5EC39748B}" type="datetimeFigureOut">
              <a:rPr lang="en-US" smtClean="0"/>
              <a:t>10/12/2012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D453-A885-4C63-9BDD-C6D957741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358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3260-BDB5-4A33-92F0-F6D5EC39748B}" type="datetimeFigureOut">
              <a:rPr lang="en-US" smtClean="0"/>
              <a:t>10/12/2012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D453-A885-4C63-9BDD-C6D957741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68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3260-BDB5-4A33-92F0-F6D5EC39748B}" type="datetimeFigureOut">
              <a:rPr lang="en-US" smtClean="0"/>
              <a:t>10/12/2012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1D453-A885-4C63-9BDD-C6D957741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100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E3260-BDB5-4A33-92F0-F6D5EC39748B}" type="datetimeFigureOut">
              <a:rPr lang="en-US" smtClean="0"/>
              <a:t>10/12/2012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1D453-A885-4C63-9BDD-C6D957741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895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0" y="323850"/>
            <a:ext cx="3190875" cy="621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445770"/>
            <a:ext cx="3190875" cy="621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312" y="308610"/>
            <a:ext cx="3190875" cy="621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4591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Abbatiello</dc:creator>
  <cp:lastModifiedBy>Susan Abbatiello</cp:lastModifiedBy>
  <cp:revision>3</cp:revision>
  <dcterms:created xsi:type="dcterms:W3CDTF">2012-10-12T15:45:29Z</dcterms:created>
  <dcterms:modified xsi:type="dcterms:W3CDTF">2012-10-12T16:50:54Z</dcterms:modified>
</cp:coreProperties>
</file>