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71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37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79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7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30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48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06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38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8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BD4AD-202B-43E6-8B9A-01FBB0BA1576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58D13-66A4-424F-9AB4-280359B7C4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29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4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5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58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国立大学法人東京農工大学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Proteome</dc:creator>
  <cp:lastModifiedBy>Proteome</cp:lastModifiedBy>
  <cp:revision>1</cp:revision>
  <dcterms:created xsi:type="dcterms:W3CDTF">2019-03-14T14:05:22Z</dcterms:created>
  <dcterms:modified xsi:type="dcterms:W3CDTF">2019-03-14T14:07:37Z</dcterms:modified>
</cp:coreProperties>
</file>