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5354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38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528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31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35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0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63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176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666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976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77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BADAA-3189-48E9-AE24-EEE77EC72F0C}" type="datetimeFigureOut">
              <a:rPr lang="en-CA" smtClean="0"/>
              <a:t>2020-11-16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130DD-CD96-4ECE-8596-B639EE78939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43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id:image001.png@01D6B74C.2BD8BB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25" y="1028332"/>
            <a:ext cx="10149840" cy="910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494" y="2714712"/>
            <a:ext cx="335280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870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8C85B84F9A264BAC6F0627929DB641" ma:contentTypeVersion="11" ma:contentTypeDescription="Create a new document." ma:contentTypeScope="" ma:versionID="60e93e78259bcbf521bc003c77dc4fd5">
  <xsd:schema xmlns:xsd="http://www.w3.org/2001/XMLSchema" xmlns:xs="http://www.w3.org/2001/XMLSchema" xmlns:p="http://schemas.microsoft.com/office/2006/metadata/properties" xmlns:ns3="3f3f8dd5-f854-4a82-af3b-1712c9531ae6" xmlns:ns4="93204efa-c6bb-40d2-8d3f-342b13176a85" targetNamespace="http://schemas.microsoft.com/office/2006/metadata/properties" ma:root="true" ma:fieldsID="6c367ecbadc889f7743bbca5f625f48c" ns3:_="" ns4:_="">
    <xsd:import namespace="3f3f8dd5-f854-4a82-af3b-1712c9531ae6"/>
    <xsd:import namespace="93204efa-c6bb-40d2-8d3f-342b13176a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3f8dd5-f854-4a82-af3b-1712c9531a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204efa-c6bb-40d2-8d3f-342b13176a8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4C9141-0BBB-46E7-B234-A852BD144B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3f8dd5-f854-4a82-af3b-1712c9531ae6"/>
    <ds:schemaRef ds:uri="93204efa-c6bb-40d2-8d3f-342b13176a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F41D44-AF41-4252-B9B9-DA0671DC5C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C3922A-8D99-4415-B483-64F8E30C9045}">
  <ds:schemaRefs>
    <ds:schemaRef ds:uri="http://purl.org/dc/elements/1.1/"/>
    <ds:schemaRef ds:uri="http://schemas.microsoft.com/office/2006/metadata/properties"/>
    <ds:schemaRef ds:uri="3f3f8dd5-f854-4a82-af3b-1712c9531ae6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93204efa-c6bb-40d2-8d3f-342b13176a85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Saskatchewan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Koziy, Roman</dc:creator>
  <cp:lastModifiedBy>Koziy, Roman</cp:lastModifiedBy>
  <cp:revision>1</cp:revision>
  <dcterms:created xsi:type="dcterms:W3CDTF">2020-11-16T15:50:39Z</dcterms:created>
  <dcterms:modified xsi:type="dcterms:W3CDTF">2020-11-16T15:51:32Z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0x010100058C85B84F9A264BAC6F0627929DB641</vt:lpwstr>
  </property>
</Properties>
</file>