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F9323-6BA8-F3F2-69AA-2ECDDE61F6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9DD625-1C13-3A49-0470-B9B1BDAF29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3080F1-B203-CD17-6836-5F7B113B3303}"/>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0A038ED9-AF22-830D-A4F2-7A88C5BCC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5C2A4-4699-47D8-4D26-46CCCAF65356}"/>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116119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D0C2-ACC0-AE46-F433-5600ABCBF8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E26FFD-8D3C-2A55-E3E5-CDB1AC94B5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7110A2-21BA-6A13-51EF-E92E24DCF7A5}"/>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75468939-517C-4E1C-E942-C79F08C461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96BF0C-3AC3-5003-DAD7-E682F13CE5B6}"/>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71984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740575-56FC-2881-19C4-9A4A716952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43E0C7-9F3B-8321-F12D-8C35ECE119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95AE22-E405-8773-929C-4F1D5C6056D7}"/>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C7CD8162-A8EC-4227-34CC-2D36376045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CA9EE2-7B5E-CBAA-C913-A77A9E6B78A2}"/>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1106338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29C15-504D-7FD2-4297-E6AA033C2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F752A1-E26E-DCAE-AAFD-D0A00E2946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03AB07-CC39-A7C6-8285-4782A32FABD0}"/>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AA6B27EE-673A-EF86-EE43-81991FBE0F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5C882-7774-0C78-AB49-5368D149C88C}"/>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3057543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9574-0DA2-5C13-060A-B0869A9F7A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33761D1-B5A0-A077-EDD0-173304F792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2755B2-0D2C-BAFF-0CFB-13D4E46322AC}"/>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F7C2B808-F5CF-5BB8-26C4-0B801FB82B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F6A2A-8DB6-7C24-CA46-A9FDB4CE86D0}"/>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3488863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330A3-407C-48A1-B94A-F7D952A5A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37404B-8D6C-D8E7-38DA-B3D97C09CC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CFF4E-7A0D-2761-1114-8E27FC0512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20D106-C4BE-DA0E-4741-5F143543B4A5}"/>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6" name="Footer Placeholder 5">
            <a:extLst>
              <a:ext uri="{FF2B5EF4-FFF2-40B4-BE49-F238E27FC236}">
                <a16:creationId xmlns:a16="http://schemas.microsoft.com/office/drawing/2014/main" id="{84399247-D2A6-B370-5C06-8F2D0D179D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510842-983E-E606-096E-ADAB70E39F8A}"/>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3369251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83DD0-0434-C23C-AD9F-72F32B5B32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2E9F5C-FC48-662D-FB55-0270801AC0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6E6711-F627-0C12-00A3-8AB42987BE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3DAD62-5D75-58E6-FBBE-AFB000C62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493857-EEFB-2A89-2D99-1305F9F8FF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341B34-9AF5-D817-8F89-24189000FC75}"/>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8" name="Footer Placeholder 7">
            <a:extLst>
              <a:ext uri="{FF2B5EF4-FFF2-40B4-BE49-F238E27FC236}">
                <a16:creationId xmlns:a16="http://schemas.microsoft.com/office/drawing/2014/main" id="{D4F95B0D-4D90-B717-4C16-28CFC5BA25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042988-3474-A21B-83E6-7BB6392786D9}"/>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4016055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E7D9C-0641-E0DB-FF9E-B4BE30AA78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BBDC65-366F-2B63-D172-6FE273B36479}"/>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4" name="Footer Placeholder 3">
            <a:extLst>
              <a:ext uri="{FF2B5EF4-FFF2-40B4-BE49-F238E27FC236}">
                <a16:creationId xmlns:a16="http://schemas.microsoft.com/office/drawing/2014/main" id="{F3180EAA-AA7D-BBC5-D77D-8545BB0DEB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840C5B-1188-DCB4-22CF-CDBF5E8DDBF5}"/>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195873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A07178-D704-6EDB-DB40-2AB82B030CD4}"/>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3" name="Footer Placeholder 2">
            <a:extLst>
              <a:ext uri="{FF2B5EF4-FFF2-40B4-BE49-F238E27FC236}">
                <a16:creationId xmlns:a16="http://schemas.microsoft.com/office/drawing/2014/main" id="{DA183717-7BD7-746D-49A5-ACF08BBF16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87519E-E9BC-5CB7-2EB7-0A40846AAFE5}"/>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1460309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BFF33-D103-0582-BE0C-F30CD83B3D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A45AEF-A0A7-FB4C-67E7-E015A76045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63CDB3-3C9E-2557-50C9-0D3DE5F134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2A79CD-C42C-6F05-3A8E-80333854844C}"/>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6" name="Footer Placeholder 5">
            <a:extLst>
              <a:ext uri="{FF2B5EF4-FFF2-40B4-BE49-F238E27FC236}">
                <a16:creationId xmlns:a16="http://schemas.microsoft.com/office/drawing/2014/main" id="{3F9AFC2C-777D-B4D2-8443-08DAC3AAF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462949-8F93-E460-4E1A-9D8D82EB1595}"/>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2248906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4307-18B7-EEB5-3BB7-FC01E20097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61FEE1-F0C9-E07E-2299-13672EF0AA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AF0AEA-361F-BB35-7576-F2B9BA5F0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156131-CB6E-7187-5CEA-FBF954CD4A30}"/>
              </a:ext>
            </a:extLst>
          </p:cNvPr>
          <p:cNvSpPr>
            <a:spLocks noGrp="1"/>
          </p:cNvSpPr>
          <p:nvPr>
            <p:ph type="dt" sz="half" idx="10"/>
          </p:nvPr>
        </p:nvSpPr>
        <p:spPr/>
        <p:txBody>
          <a:bodyPr/>
          <a:lstStyle/>
          <a:p>
            <a:fld id="{A19FD149-BB8F-44D8-8BC3-208968271F15}" type="datetimeFigureOut">
              <a:rPr lang="en-US" smtClean="0"/>
              <a:t>4/4/2024</a:t>
            </a:fld>
            <a:endParaRPr lang="en-US"/>
          </a:p>
        </p:txBody>
      </p:sp>
      <p:sp>
        <p:nvSpPr>
          <p:cNvPr id="6" name="Footer Placeholder 5">
            <a:extLst>
              <a:ext uri="{FF2B5EF4-FFF2-40B4-BE49-F238E27FC236}">
                <a16:creationId xmlns:a16="http://schemas.microsoft.com/office/drawing/2014/main" id="{231FDD8E-E775-D0DF-BDD5-18EAAAC73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461FA2-67F2-00FC-6637-BEAFEF1EE876}"/>
              </a:ext>
            </a:extLst>
          </p:cNvPr>
          <p:cNvSpPr>
            <a:spLocks noGrp="1"/>
          </p:cNvSpPr>
          <p:nvPr>
            <p:ph type="sldNum" sz="quarter" idx="12"/>
          </p:nvPr>
        </p:nvSpPr>
        <p:spPr/>
        <p:txBody>
          <a:bodyPr/>
          <a:lstStyle/>
          <a:p>
            <a:fld id="{B66D879B-FA30-4F08-BC09-E08E3344D2BF}" type="slidenum">
              <a:rPr lang="en-US" smtClean="0"/>
              <a:t>‹#›</a:t>
            </a:fld>
            <a:endParaRPr lang="en-US"/>
          </a:p>
        </p:txBody>
      </p:sp>
    </p:spTree>
    <p:extLst>
      <p:ext uri="{BB962C8B-B14F-4D97-AF65-F5344CB8AC3E}">
        <p14:creationId xmlns:p14="http://schemas.microsoft.com/office/powerpoint/2010/main" val="894523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CE0F18-6912-600F-5896-2429131010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F678FE-AFD9-F598-651C-BC9884DF2D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FF87C-932F-750A-6F0C-7C5D193B28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9FD149-BB8F-44D8-8BC3-208968271F15}" type="datetimeFigureOut">
              <a:rPr lang="en-US" smtClean="0"/>
              <a:t>4/4/2024</a:t>
            </a:fld>
            <a:endParaRPr lang="en-US"/>
          </a:p>
        </p:txBody>
      </p:sp>
      <p:sp>
        <p:nvSpPr>
          <p:cNvPr id="5" name="Footer Placeholder 4">
            <a:extLst>
              <a:ext uri="{FF2B5EF4-FFF2-40B4-BE49-F238E27FC236}">
                <a16:creationId xmlns:a16="http://schemas.microsoft.com/office/drawing/2014/main" id="{FBAEA3CD-4D09-3798-EC3A-96C699F76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26632DB-B406-9C3D-EB49-FAB6F6D52C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66D879B-FA30-4F08-BC09-E08E3344D2BF}" type="slidenum">
              <a:rPr lang="en-US" smtClean="0"/>
              <a:t>‹#›</a:t>
            </a:fld>
            <a:endParaRPr lang="en-US"/>
          </a:p>
        </p:txBody>
      </p:sp>
    </p:spTree>
    <p:extLst>
      <p:ext uri="{BB962C8B-B14F-4D97-AF65-F5344CB8AC3E}">
        <p14:creationId xmlns:p14="http://schemas.microsoft.com/office/powerpoint/2010/main" val="3518477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52AEB28-ADF5-6850-D746-084D4E229DB3}"/>
              </a:ext>
            </a:extLst>
          </p:cNvPr>
          <p:cNvPicPr>
            <a:picLocks noGrp="1" noChangeAspect="1"/>
          </p:cNvPicPr>
          <p:nvPr>
            <p:ph idx="1"/>
          </p:nvPr>
        </p:nvPicPr>
        <p:blipFill>
          <a:blip r:embed="rId2"/>
          <a:stretch>
            <a:fillRect/>
          </a:stretch>
        </p:blipFill>
        <p:spPr>
          <a:xfrm>
            <a:off x="73892" y="1049461"/>
            <a:ext cx="5705806" cy="3424942"/>
          </a:xfrm>
          <a:ln>
            <a:solidFill>
              <a:schemeClr val="tx1"/>
            </a:solidFill>
          </a:ln>
        </p:spPr>
      </p:pic>
      <p:pic>
        <p:nvPicPr>
          <p:cNvPr id="7" name="Picture 6">
            <a:extLst>
              <a:ext uri="{FF2B5EF4-FFF2-40B4-BE49-F238E27FC236}">
                <a16:creationId xmlns:a16="http://schemas.microsoft.com/office/drawing/2014/main" id="{8AE6A08E-D31A-4637-A781-35E98CF01B23}"/>
              </a:ext>
            </a:extLst>
          </p:cNvPr>
          <p:cNvPicPr>
            <a:picLocks noChangeAspect="1"/>
          </p:cNvPicPr>
          <p:nvPr/>
        </p:nvPicPr>
        <p:blipFill>
          <a:blip r:embed="rId3"/>
          <a:stretch>
            <a:fillRect/>
          </a:stretch>
        </p:blipFill>
        <p:spPr>
          <a:xfrm>
            <a:off x="6313742" y="1049461"/>
            <a:ext cx="5755086" cy="3424942"/>
          </a:xfrm>
          <a:prstGeom prst="rect">
            <a:avLst/>
          </a:prstGeom>
          <a:ln>
            <a:solidFill>
              <a:schemeClr val="tx1"/>
            </a:solidFill>
          </a:ln>
        </p:spPr>
      </p:pic>
      <p:sp>
        <p:nvSpPr>
          <p:cNvPr id="8" name="Rectangle 7">
            <a:extLst>
              <a:ext uri="{FF2B5EF4-FFF2-40B4-BE49-F238E27FC236}">
                <a16:creationId xmlns:a16="http://schemas.microsoft.com/office/drawing/2014/main" id="{167D5C97-AD0C-459B-7343-A1CC2016D813}"/>
              </a:ext>
            </a:extLst>
          </p:cNvPr>
          <p:cNvSpPr/>
          <p:nvPr/>
        </p:nvSpPr>
        <p:spPr>
          <a:xfrm>
            <a:off x="123172" y="2070340"/>
            <a:ext cx="1308813" cy="163902"/>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EB5D224-09BA-D886-B659-BB76D89776DB}"/>
              </a:ext>
            </a:extLst>
          </p:cNvPr>
          <p:cNvSpPr/>
          <p:nvPr/>
        </p:nvSpPr>
        <p:spPr>
          <a:xfrm>
            <a:off x="6348248" y="2173857"/>
            <a:ext cx="1096348" cy="150962"/>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75FB96BF-A687-C83A-B24A-E3AE259CE4DC}"/>
              </a:ext>
            </a:extLst>
          </p:cNvPr>
          <p:cNvSpPr txBox="1"/>
          <p:nvPr/>
        </p:nvSpPr>
        <p:spPr>
          <a:xfrm>
            <a:off x="174931" y="215856"/>
            <a:ext cx="11626005" cy="707886"/>
          </a:xfrm>
          <a:prstGeom prst="rect">
            <a:avLst/>
          </a:prstGeom>
          <a:noFill/>
        </p:spPr>
        <p:txBody>
          <a:bodyPr wrap="square" rtlCol="0">
            <a:spAutoFit/>
          </a:bodyPr>
          <a:lstStyle/>
          <a:p>
            <a:r>
              <a:rPr lang="en-US" sz="2000" b="1" dirty="0"/>
              <a:t>The rugged peak shape is only visible when clicking on the title including transitions for both polarities, but not when clicking on the individual precursor.</a:t>
            </a:r>
          </a:p>
        </p:txBody>
      </p:sp>
      <p:sp>
        <p:nvSpPr>
          <p:cNvPr id="11" name="TextBox 10">
            <a:extLst>
              <a:ext uri="{FF2B5EF4-FFF2-40B4-BE49-F238E27FC236}">
                <a16:creationId xmlns:a16="http://schemas.microsoft.com/office/drawing/2014/main" id="{EBCFAFE1-FC67-6FAC-783A-5307176A278C}"/>
              </a:ext>
            </a:extLst>
          </p:cNvPr>
          <p:cNvSpPr txBox="1"/>
          <p:nvPr/>
        </p:nvSpPr>
        <p:spPr>
          <a:xfrm>
            <a:off x="204083" y="5052400"/>
            <a:ext cx="11626005" cy="646331"/>
          </a:xfrm>
          <a:prstGeom prst="rect">
            <a:avLst/>
          </a:prstGeom>
          <a:noFill/>
        </p:spPr>
        <p:txBody>
          <a:bodyPr wrap="square" rtlCol="0">
            <a:spAutoFit/>
          </a:bodyPr>
          <a:lstStyle/>
          <a:p>
            <a:r>
              <a:rPr lang="en-US" dirty="0"/>
              <a:t>The image on the left shows the case when we click the title, while the one on the right shows the case when we clicked the individual precursor as shown in red box.</a:t>
            </a:r>
          </a:p>
        </p:txBody>
      </p:sp>
    </p:spTree>
    <p:extLst>
      <p:ext uri="{BB962C8B-B14F-4D97-AF65-F5344CB8AC3E}">
        <p14:creationId xmlns:p14="http://schemas.microsoft.com/office/powerpoint/2010/main" val="488395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98066560D3CE4AAC856E6B28A554EE" ma:contentTypeVersion="8" ma:contentTypeDescription="Create a new document." ma:contentTypeScope="" ma:versionID="da72f49ca0cb4afdfb7970fc78e8d89a">
  <xsd:schema xmlns:xsd="http://www.w3.org/2001/XMLSchema" xmlns:xs="http://www.w3.org/2001/XMLSchema" xmlns:p="http://schemas.microsoft.com/office/2006/metadata/properties" xmlns:ns3="8633ae48-88f1-4a40-882c-d5ee0c5e1005" xmlns:ns4="45b9081e-7ed2-4954-885b-5a4e3e0cdb61" targetNamespace="http://schemas.microsoft.com/office/2006/metadata/properties" ma:root="true" ma:fieldsID="196190eec64c3706f11fb27d445cc1a4" ns3:_="" ns4:_="">
    <xsd:import namespace="8633ae48-88f1-4a40-882c-d5ee0c5e1005"/>
    <xsd:import namespace="45b9081e-7ed2-4954-885b-5a4e3e0cdb61"/>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33ae48-88f1-4a40-882c-d5ee0c5e10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b9081e-7ed2-4954-885b-5a4e3e0cdb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8633ae48-88f1-4a40-882c-d5ee0c5e1005" xsi:nil="true"/>
  </documentManagement>
</p:properties>
</file>

<file path=customXml/itemProps1.xml><?xml version="1.0" encoding="utf-8"?>
<ds:datastoreItem xmlns:ds="http://schemas.openxmlformats.org/officeDocument/2006/customXml" ds:itemID="{268D8165-6D82-4611-A856-15C6AC9B39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33ae48-88f1-4a40-882c-d5ee0c5e1005"/>
    <ds:schemaRef ds:uri="45b9081e-7ed2-4954-885b-5a4e3e0cdb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03C617-802D-4C70-A6BF-C9FFF0C7EBFD}">
  <ds:schemaRefs>
    <ds:schemaRef ds:uri="http://schemas.microsoft.com/sharepoint/v3/contenttype/forms"/>
  </ds:schemaRefs>
</ds:datastoreItem>
</file>

<file path=customXml/itemProps3.xml><?xml version="1.0" encoding="utf-8"?>
<ds:datastoreItem xmlns:ds="http://schemas.openxmlformats.org/officeDocument/2006/customXml" ds:itemID="{F44E6922-B9C9-4030-A5CE-AC5A74E2F65A}">
  <ds:schemaRefs>
    <ds:schemaRef ds:uri="http://schemas.microsoft.com/office/2006/documentManagement/types"/>
    <ds:schemaRef ds:uri="http://schemas.microsoft.com/office/2006/metadata/properties"/>
    <ds:schemaRef ds:uri="8633ae48-88f1-4a40-882c-d5ee0c5e1005"/>
    <ds:schemaRef ds:uri="http://schemas.openxmlformats.org/package/2006/metadata/core-properties"/>
    <ds:schemaRef ds:uri="http://purl.org/dc/elements/1.1/"/>
    <ds:schemaRef ds:uri="http://purl.org/dc/terms/"/>
    <ds:schemaRef ds:uri="http://purl.org/dc/dcmitype/"/>
    <ds:schemaRef ds:uri="http://schemas.microsoft.com/office/infopath/2007/PartnerControls"/>
    <ds:schemaRef ds:uri="45b9081e-7ed2-4954-885b-5a4e3e0cdb6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12</TotalTime>
  <Words>62</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Ece Kilic</dc:creator>
  <cp:lastModifiedBy>Ece Kilic</cp:lastModifiedBy>
  <cp:revision>4</cp:revision>
  <dcterms:created xsi:type="dcterms:W3CDTF">2024-04-04T17:52:57Z</dcterms:created>
  <dcterms:modified xsi:type="dcterms:W3CDTF">2024-04-04T18:05:03Z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0x0101009198066560D3CE4AAC856E6B28A554EE</vt:lpwstr>
  </property>
</Properties>
</file>