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4"/>
  </p:normalViewPr>
  <p:slideViewPr>
    <p:cSldViewPr snapToGrid="0" snapToObjects="1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09709D-9AA7-984E-B5B8-C6C70F971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4472FD4-ADE8-6E43-BE50-EC72D318E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7BBB2A-000A-C647-AC78-0373AF5CB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2657-609F-CF45-8E36-D96356F5186B}" type="datetimeFigureOut">
              <a:rPr kumimoji="1" lang="zh-CN" altLang="en-US" smtClean="0"/>
              <a:t>2023/8/16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5C4E78-2CF6-CE4D-8D25-AAB62FE0C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DD225E-D4E8-8845-9B79-2D2F853A2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FBC5-4A2C-B445-9F0B-F863AB2CA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228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6EEEBD-85C1-7540-A631-156A6F065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2800CB-32FE-614D-81F7-9DBC759C6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2BA4C5-ED2C-064F-B662-B64C3AB9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2657-609F-CF45-8E36-D96356F5186B}" type="datetimeFigureOut">
              <a:rPr kumimoji="1" lang="zh-CN" altLang="en-US" smtClean="0"/>
              <a:t>2023/8/16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D74FA3-A50E-BB4E-AAE9-1E682B1E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6333C8-FB36-3A48-B2AA-A8415834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FBC5-4A2C-B445-9F0B-F863AB2CA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398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FFA27A3-873D-E94A-AC88-479D1CDE2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EC1D00-C88F-8948-A91B-433D71306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E24F6A-5E19-D242-833B-26778DB5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2657-609F-CF45-8E36-D96356F5186B}" type="datetimeFigureOut">
              <a:rPr kumimoji="1" lang="zh-CN" altLang="en-US" smtClean="0"/>
              <a:t>2023/8/16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730EB5-7212-0143-9CA1-E584397EB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6CE1DE-42CD-354F-9C1C-1BF7CF8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FBC5-4A2C-B445-9F0B-F863AB2CA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16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8C8B4C-5938-EA47-BF36-6147A6068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907480-024A-844B-B388-6E556004A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0833BC-DBD3-9F45-82A4-CED20F18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2657-609F-CF45-8E36-D96356F5186B}" type="datetimeFigureOut">
              <a:rPr kumimoji="1" lang="zh-CN" altLang="en-US" smtClean="0"/>
              <a:t>2023/8/16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9E5332-0CAF-0747-8DF5-E8EBB60D5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79F6C1-2BD6-BF48-89CB-1DF69B32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FBC5-4A2C-B445-9F0B-F863AB2CA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537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E8774B-E34B-4947-B401-2E50A4F2C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535BE6-3189-B946-95C3-A19A525DB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C8EA56-ADA0-7541-B50A-34DD1C1B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2657-609F-CF45-8E36-D96356F5186B}" type="datetimeFigureOut">
              <a:rPr kumimoji="1" lang="zh-CN" altLang="en-US" smtClean="0"/>
              <a:t>2023/8/16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D29496-62EA-F944-8288-73B0B184B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4E3BCE-2526-F542-8032-67C5F401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FBC5-4A2C-B445-9F0B-F863AB2CA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268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E8097-934B-EB46-8A3A-3B43499E8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754EBA-469C-4341-BE00-08E69E9A7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1B6EF9-746A-2F41-84F0-4F825298C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B4A17A-42F0-ED4F-B8F7-969173CF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2657-609F-CF45-8E36-D96356F5186B}" type="datetimeFigureOut">
              <a:rPr kumimoji="1" lang="zh-CN" altLang="en-US" smtClean="0"/>
              <a:t>2023/8/16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5080EE-775C-DE49-8777-AACF3376B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94CD439-2098-D943-B4E8-D5A69ED6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FBC5-4A2C-B445-9F0B-F863AB2CA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499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FA1731-FCDA-5E46-9BAC-92B2FB4D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5805F6-D683-D742-8DEA-6A3F3F9E6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3493A75-35ED-D948-804F-49C10371C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5DB6A2E-C8FD-374E-A0BE-DB105D6F2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F06BF0F-42F4-F848-A135-68A4FCDE7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52574A-E5B9-904D-87C5-2DC45FF6F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2657-609F-CF45-8E36-D96356F5186B}" type="datetimeFigureOut">
              <a:rPr kumimoji="1" lang="zh-CN" altLang="en-US" smtClean="0"/>
              <a:t>2023/8/16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DB40D89-F351-744B-8A99-64B5DDEDD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1533284-910B-984F-BCEC-D1831CF2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FBC5-4A2C-B445-9F0B-F863AB2CA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696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C55C6A-28BE-9B4A-A9E1-E5565D93E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FBD8A91-2B28-2A4B-B59A-A4732E8C7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2657-609F-CF45-8E36-D96356F5186B}" type="datetimeFigureOut">
              <a:rPr kumimoji="1" lang="zh-CN" altLang="en-US" smtClean="0"/>
              <a:t>2023/8/16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310C8B-E5F7-D54E-8074-EEC653FB4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4711942-866F-794C-A577-E098D106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FBC5-4A2C-B445-9F0B-F863AB2CA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340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F138BB5-88FC-CE40-ACB1-E616958A5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2657-609F-CF45-8E36-D96356F5186B}" type="datetimeFigureOut">
              <a:rPr kumimoji="1" lang="zh-CN" altLang="en-US" smtClean="0"/>
              <a:t>2023/8/16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7E9615A-D4A1-5E41-9C97-563C0603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FB9531-0323-3E40-9115-09832820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FBC5-4A2C-B445-9F0B-F863AB2CA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002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5BE3A-0687-FA4C-A680-1FE56255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E9E3C9-1079-064A-B847-1B4A9336D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D85334E-6347-0841-84A2-8F94D67A2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BC5F08-A4DF-8F44-A75B-FE5490E27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2657-609F-CF45-8E36-D96356F5186B}" type="datetimeFigureOut">
              <a:rPr kumimoji="1" lang="zh-CN" altLang="en-US" smtClean="0"/>
              <a:t>2023/8/16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481BD7-D37F-814B-ADF6-175F0734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3E7D6D-2B20-CD43-8811-8FC73DD0A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FBC5-4A2C-B445-9F0B-F863AB2CA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248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8393CB-DDB8-234C-8142-F1E5FE02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1C5A89E-2A69-1148-AB01-CB0D0A117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EEF1BF-3F55-A948-B6A7-821F9ED53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F67F97-3463-7743-B95F-9190E475B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2657-609F-CF45-8E36-D96356F5186B}" type="datetimeFigureOut">
              <a:rPr kumimoji="1" lang="zh-CN" altLang="en-US" smtClean="0"/>
              <a:t>2023/8/16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7346D5-CFB2-0B43-B4A2-79DAFC05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35B6D4-88E3-F845-B619-1A25250F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FBC5-4A2C-B445-9F0B-F863AB2CA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520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E0FC88E-1047-D440-9017-9834C52F8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7F3801-C545-1140-89DA-C876D9335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3D9D7C-0C2A-0249-988A-90FF04DE5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32657-609F-CF45-8E36-D96356F5186B}" type="datetimeFigureOut">
              <a:rPr kumimoji="1" lang="zh-CN" altLang="en-US" smtClean="0"/>
              <a:t>2023/8/16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FBDABD-9519-6744-900C-464BD4AF3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C47507-4D22-5847-983D-E7AA9BF62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8FBC5-4A2C-B445-9F0B-F863AB2CA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007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C956AB3-AA42-4B4D-95B1-1EEEF3571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09" y="2834373"/>
            <a:ext cx="5854014" cy="40236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B200825-DE2C-F44B-BC2B-86E4FABC3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30" y="324879"/>
            <a:ext cx="5861565" cy="23713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EB84B1E-2D09-4140-A12F-CE42082DF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413" y="308919"/>
            <a:ext cx="5714998" cy="2286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C203548-168F-884D-BC76-CC49BFDB7822}"/>
              </a:ext>
            </a:extLst>
          </p:cNvPr>
          <p:cNvSpPr txBox="1"/>
          <p:nvPr/>
        </p:nvSpPr>
        <p:spPr>
          <a:xfrm>
            <a:off x="3089191" y="5288692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r>
              <a:rPr kumimoji="1" lang="zh-CN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peptide</a:t>
            </a:r>
          </a:p>
          <a:p>
            <a:pPr algn="ctr"/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770.3526</a:t>
            </a:r>
            <a:endParaRPr kumimoji="1"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8994C00-C573-BE42-9872-928F1F5770E5}"/>
              </a:ext>
            </a:extLst>
          </p:cNvPr>
          <p:cNvSpPr txBox="1"/>
          <p:nvPr/>
        </p:nvSpPr>
        <p:spPr>
          <a:xfrm>
            <a:off x="3071868" y="5885935"/>
            <a:ext cx="1271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Heavy</a:t>
            </a:r>
            <a:r>
              <a:rPr kumimoji="1" lang="zh-CN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peptide</a:t>
            </a:r>
          </a:p>
          <a:p>
            <a:pPr algn="ctr"/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774.3597</a:t>
            </a:r>
            <a:endParaRPr kumimoji="1"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B049BD4-5A0E-CD49-9F42-DD10D10D2338}"/>
              </a:ext>
            </a:extLst>
          </p:cNvPr>
          <p:cNvSpPr txBox="1"/>
          <p:nvPr/>
        </p:nvSpPr>
        <p:spPr>
          <a:xfrm>
            <a:off x="9476585" y="934994"/>
            <a:ext cx="1197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r>
              <a:rPr kumimoji="1" lang="zh-CN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peptide</a:t>
            </a:r>
          </a:p>
          <a:p>
            <a:pPr algn="ctr"/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774.3597</a:t>
            </a:r>
            <a:endParaRPr kumimoji="1"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FB9192D-A6B3-2448-84F9-81C409E476D3}"/>
              </a:ext>
            </a:extLst>
          </p:cNvPr>
          <p:cNvSpPr txBox="1"/>
          <p:nvPr/>
        </p:nvSpPr>
        <p:spPr>
          <a:xfrm>
            <a:off x="4666690" y="992660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Heavy</a:t>
            </a:r>
            <a:r>
              <a:rPr kumimoji="1" lang="zh-CN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peptide</a:t>
            </a:r>
          </a:p>
          <a:p>
            <a:pPr algn="ctr"/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770.3526</a:t>
            </a:r>
            <a:endParaRPr kumimoji="1"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280FCC7-241E-3B4F-A34D-ADE742FE9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665" y="2985417"/>
            <a:ext cx="6143024" cy="169762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07FCD6D-3150-8242-83CE-7AB020B01E42}"/>
              </a:ext>
            </a:extLst>
          </p:cNvPr>
          <p:cNvSpPr txBox="1"/>
          <p:nvPr/>
        </p:nvSpPr>
        <p:spPr>
          <a:xfrm>
            <a:off x="9025964" y="3216876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r>
              <a:rPr kumimoji="1" lang="zh-CN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peptide</a:t>
            </a:r>
          </a:p>
          <a:p>
            <a:pPr algn="ctr"/>
            <a:r>
              <a:rPr kumimoji="1" lang="en-US" altLang="zh-CN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Frgment</a:t>
            </a:r>
            <a:r>
              <a:rPr kumimoji="1" lang="zh-CN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1" lang="zh-CN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770.3526</a:t>
            </a:r>
            <a:endParaRPr kumimoji="1"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09E9117-7CCE-8A40-83FD-34A78B242A29}"/>
              </a:ext>
            </a:extLst>
          </p:cNvPr>
          <p:cNvSpPr txBox="1"/>
          <p:nvPr/>
        </p:nvSpPr>
        <p:spPr>
          <a:xfrm>
            <a:off x="9024672" y="381411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Heavy</a:t>
            </a:r>
            <a:r>
              <a:rPr kumimoji="1" lang="zh-CN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peptide</a:t>
            </a:r>
          </a:p>
          <a:p>
            <a:pPr algn="ctr"/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Fragment</a:t>
            </a:r>
            <a:r>
              <a:rPr kumimoji="1" lang="zh-CN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1" lang="zh-CN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774.3597</a:t>
            </a:r>
            <a:endParaRPr kumimoji="1"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24BC6BE-830D-9F4A-9600-29111F8CB89D}"/>
              </a:ext>
            </a:extLst>
          </p:cNvPr>
          <p:cNvSpPr txBox="1"/>
          <p:nvPr/>
        </p:nvSpPr>
        <p:spPr>
          <a:xfrm>
            <a:off x="6561438" y="4992130"/>
            <a:ext cx="326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Light</a:t>
            </a:r>
            <a:r>
              <a:rPr kumimoji="1" lang="zh-CN" altLang="en-US" dirty="0"/>
              <a:t> </a:t>
            </a:r>
            <a:r>
              <a:rPr kumimoji="1" lang="en-US" altLang="zh-CN" dirty="0"/>
              <a:t>peptide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extraction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failed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345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26</Words>
  <Application>Microsoft Macintosh PowerPoint</Application>
  <PresentationFormat>宽屏</PresentationFormat>
  <Paragraphs>13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等线 Light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am</dc:creator>
  <cp:lastModifiedBy>am</cp:lastModifiedBy>
  <cp:revision>6</cp:revision>
  <dcterms:created xsi:type="dcterms:W3CDTF">2023-08-16T06:49:40Z</dcterms:created>
  <dcterms:modified xsi:type="dcterms:W3CDTF">2023-08-16T09:13:36Z</dcterms:modified>
</cp:coreProperties>
</file>