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1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8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3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0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30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7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1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0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1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5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1C729-7C92-4F41-8A43-A02C22EEAD02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7E29-463C-45EC-8B33-6ED2CAF46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4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52400" cy="152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7038" y="724930"/>
            <a:ext cx="8553450" cy="58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26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will.thompson</dc:creator>
  <cp:lastModifiedBy>will.thompson</cp:lastModifiedBy>
  <cp:revision>1</cp:revision>
  <dcterms:created xsi:type="dcterms:W3CDTF">2017-08-30T13:34:30Z</dcterms:created>
  <dcterms:modified xsi:type="dcterms:W3CDTF">2017-08-30T13:34:58Z</dcterms:modified>
</cp:coreProperties>
</file>