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D69CC-1869-4E48-A190-B72610EEDAD0}" type="datetimeFigureOut">
              <a:rPr lang="en-US" smtClean="0"/>
              <a:t>12/29/2017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F140-F914-4A84-8E6E-89729379F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981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D69CC-1869-4E48-A190-B72610EEDAD0}" type="datetimeFigureOut">
              <a:rPr lang="en-US" smtClean="0"/>
              <a:t>12/29/2017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F140-F914-4A84-8E6E-89729379F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569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D69CC-1869-4E48-A190-B72610EEDAD0}" type="datetimeFigureOut">
              <a:rPr lang="en-US" smtClean="0"/>
              <a:t>12/29/2017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F140-F914-4A84-8E6E-89729379F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982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D69CC-1869-4E48-A190-B72610EEDAD0}" type="datetimeFigureOut">
              <a:rPr lang="en-US" smtClean="0"/>
              <a:t>12/29/2017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F140-F914-4A84-8E6E-89729379F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146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D69CC-1869-4E48-A190-B72610EEDAD0}" type="datetimeFigureOut">
              <a:rPr lang="en-US" smtClean="0"/>
              <a:t>12/29/2017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F140-F914-4A84-8E6E-89729379F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401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D69CC-1869-4E48-A190-B72610EEDAD0}" type="datetimeFigureOut">
              <a:rPr lang="en-US" smtClean="0"/>
              <a:t>12/29/2017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F140-F914-4A84-8E6E-89729379F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670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D69CC-1869-4E48-A190-B72610EEDAD0}" type="datetimeFigureOut">
              <a:rPr lang="en-US" smtClean="0"/>
              <a:t>12/29/2017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F140-F914-4A84-8E6E-89729379F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956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D69CC-1869-4E48-A190-B72610EEDAD0}" type="datetimeFigureOut">
              <a:rPr lang="en-US" smtClean="0"/>
              <a:t>12/29/2017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F140-F914-4A84-8E6E-89729379F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624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D69CC-1869-4E48-A190-B72610EEDAD0}" type="datetimeFigureOut">
              <a:rPr lang="en-US" smtClean="0"/>
              <a:t>12/29/2017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F140-F914-4A84-8E6E-89729379F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288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D69CC-1869-4E48-A190-B72610EEDAD0}" type="datetimeFigureOut">
              <a:rPr lang="en-US" smtClean="0"/>
              <a:t>12/29/2017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F140-F914-4A84-8E6E-89729379F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302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D69CC-1869-4E48-A190-B72610EEDAD0}" type="datetimeFigureOut">
              <a:rPr lang="en-US" smtClean="0"/>
              <a:t>12/29/2017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F140-F914-4A84-8E6E-89729379F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703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0D69CC-1869-4E48-A190-B72610EEDAD0}" type="datetimeFigureOut">
              <a:rPr lang="en-US" smtClean="0"/>
              <a:t>12/29/2017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EF140-F914-4A84-8E6E-89729379F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572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-1" r="45537"/>
          <a:stretch/>
        </p:blipFill>
        <p:spPr>
          <a:xfrm>
            <a:off x="1126957" y="365125"/>
            <a:ext cx="9661360" cy="6105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1365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Perez, Johnny - ARS</dc:creator>
  <cp:lastModifiedBy>Perez, Johnny - ARS</cp:lastModifiedBy>
  <cp:revision>1</cp:revision>
  <dcterms:created xsi:type="dcterms:W3CDTF">2017-12-29T23:40:25Z</dcterms:created>
  <dcterms:modified xsi:type="dcterms:W3CDTF">2017-12-29T23:40:44Z</dcterms:modified>
</cp:coreProperties>
</file>