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44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218F5-EDE5-4990-A4D7-96189BD0033F}" type="datetimeFigureOut">
              <a:rPr lang="en-US" smtClean="0"/>
              <a:t>11/27/2014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98870-5D06-49A9-A8B3-0ABF2F35C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112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218F5-EDE5-4990-A4D7-96189BD0033F}" type="datetimeFigureOut">
              <a:rPr lang="en-US" smtClean="0"/>
              <a:t>11/27/2014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98870-5D06-49A9-A8B3-0ABF2F35C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551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218F5-EDE5-4990-A4D7-96189BD0033F}" type="datetimeFigureOut">
              <a:rPr lang="en-US" smtClean="0"/>
              <a:t>11/27/2014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98870-5D06-49A9-A8B3-0ABF2F35C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206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218F5-EDE5-4990-A4D7-96189BD0033F}" type="datetimeFigureOut">
              <a:rPr lang="en-US" smtClean="0"/>
              <a:t>11/27/2014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98870-5D06-49A9-A8B3-0ABF2F35C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882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218F5-EDE5-4990-A4D7-96189BD0033F}" type="datetimeFigureOut">
              <a:rPr lang="en-US" smtClean="0"/>
              <a:t>11/27/2014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98870-5D06-49A9-A8B3-0ABF2F35C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925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218F5-EDE5-4990-A4D7-96189BD0033F}" type="datetimeFigureOut">
              <a:rPr lang="en-US" smtClean="0"/>
              <a:t>11/27/2014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98870-5D06-49A9-A8B3-0ABF2F35C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076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218F5-EDE5-4990-A4D7-96189BD0033F}" type="datetimeFigureOut">
              <a:rPr lang="en-US" smtClean="0"/>
              <a:t>11/27/2014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98870-5D06-49A9-A8B3-0ABF2F35C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211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218F5-EDE5-4990-A4D7-96189BD0033F}" type="datetimeFigureOut">
              <a:rPr lang="en-US" smtClean="0"/>
              <a:t>11/27/2014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98870-5D06-49A9-A8B3-0ABF2F35C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366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218F5-EDE5-4990-A4D7-96189BD0033F}" type="datetimeFigureOut">
              <a:rPr lang="en-US" smtClean="0"/>
              <a:t>11/27/2014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98870-5D06-49A9-A8B3-0ABF2F35C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720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218F5-EDE5-4990-A4D7-96189BD0033F}" type="datetimeFigureOut">
              <a:rPr lang="en-US" smtClean="0"/>
              <a:t>11/27/2014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98870-5D06-49A9-A8B3-0ABF2F35C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9882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218F5-EDE5-4990-A4D7-96189BD0033F}" type="datetimeFigureOut">
              <a:rPr lang="en-US" smtClean="0"/>
              <a:t>11/27/2014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98870-5D06-49A9-A8B3-0ABF2F35C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626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D218F5-EDE5-4990-A4D7-96189BD0033F}" type="datetimeFigureOut">
              <a:rPr lang="en-US" smtClean="0"/>
              <a:t>11/27/2014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F98870-5D06-49A9-A8B3-0ABF2F35C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75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371600"/>
            <a:ext cx="7908752" cy="510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24029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0162" y="2172494"/>
            <a:ext cx="6543675" cy="338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62198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sgler</dc:creator>
  <cp:lastModifiedBy>sgler</cp:lastModifiedBy>
  <cp:revision>1</cp:revision>
  <dcterms:created xsi:type="dcterms:W3CDTF">2014-11-27T05:47:46Z</dcterms:created>
  <dcterms:modified xsi:type="dcterms:W3CDTF">2014-11-27T05:48:18Z</dcterms:modified>
</cp:coreProperties>
</file>