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62" r:id="rId5"/>
    <p:sldId id="257" r:id="rId6"/>
    <p:sldId id="263" r:id="rId7"/>
    <p:sldId id="259" r:id="rId8"/>
    <p:sldId id="260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1744-CAC9-44C4-A933-25591C40A3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B6E61E-C39C-4BEC-9D10-1671E39649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1DEABE-1787-4F92-A653-BECC8439F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22759-880A-4847-932E-A2FBADA78EFB}" type="datetimeFigureOut">
              <a:rPr lang="en-AU" smtClean="0"/>
              <a:t>18/11/2024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9C1070-7C96-43AC-BA73-5301EFD79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67EFB-10B9-4700-B1B7-E6AE8E08B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E9D3-ED5C-47E5-9F7B-50F69511F2F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2068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29BE4-77E4-45F6-9576-E9A2533E2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3DCCEF-32DE-4011-B074-FAE0E05DD5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D4D5F-0319-4B68-852C-AAB06246C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22759-880A-4847-932E-A2FBADA78EFB}" type="datetimeFigureOut">
              <a:rPr lang="en-AU" smtClean="0"/>
              <a:t>18/11/2024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117EC9-610D-4E97-8A90-41E204E4B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A91865-88CD-4DA6-A786-671436FE0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E9D3-ED5C-47E5-9F7B-50F69511F2F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13418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AD49F1-5CE7-4BC0-A9ED-EEDE77D6B9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2E39CF-E635-4BFA-A27B-3E30A6A91C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EEA0ED-0AA6-416F-B088-64EB4153E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22759-880A-4847-932E-A2FBADA78EFB}" type="datetimeFigureOut">
              <a:rPr lang="en-AU" smtClean="0"/>
              <a:t>18/11/2024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EBA55-8EE2-4855-9DEC-CB75C655E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1BCC19-2D98-402E-A8D9-BA117B1EF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E9D3-ED5C-47E5-9F7B-50F69511F2F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19828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E7A81-A3AC-4883-9D43-1104B3DB4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088B7-A52E-464B-9615-1E94D656E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9CC1F-1799-4DDA-ADFD-32F5EF5D9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22759-880A-4847-932E-A2FBADA78EFB}" type="datetimeFigureOut">
              <a:rPr lang="en-AU" smtClean="0"/>
              <a:t>18/11/2024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26175-74AC-4F47-B49C-35B0FDB83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B07CAC-8DC8-4780-91A9-8987F0C40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E9D3-ED5C-47E5-9F7B-50F69511F2F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73405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580A6-E05E-408E-AF50-91D14267D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C8BB2A-D0F4-4B41-A776-0DE292BA9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ADE19-743E-498B-BA2D-AB0EF18EE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22759-880A-4847-932E-A2FBADA78EFB}" type="datetimeFigureOut">
              <a:rPr lang="en-AU" smtClean="0"/>
              <a:t>18/11/2024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95E608-4BD2-4F43-97AB-0B125136E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A13CD4-5B4A-4FAF-B5FB-4EA642DF4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E9D3-ED5C-47E5-9F7B-50F69511F2F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2700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53F6B-4CB2-4C9B-B832-DFD7F11AC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503D6-65E6-42C1-BAC3-01B361D6A6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213613-2692-4BEF-B1C5-91AECCA9C8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E1DAF3-3DB9-4CCB-AC08-FECB52E85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22759-880A-4847-932E-A2FBADA78EFB}" type="datetimeFigureOut">
              <a:rPr lang="en-AU" smtClean="0"/>
              <a:t>18/11/2024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822598-6FA9-4FD4-A249-3BAC13132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BE03C1-7B35-4DD9-A6BF-DDC4A9C24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E9D3-ED5C-47E5-9F7B-50F69511F2F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42534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0217B-4D45-4316-8328-6F769241E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F6113-3385-4C8A-97C4-0E9124AB9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2B3BDF-C857-48C8-99B2-24F9D4F3BA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25BA7E-4254-4B8E-83AA-8E0151BA1A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C1F44E-5E0F-4F6C-B682-E8D205E428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5D7059-7642-4124-A703-4BA10B02D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22759-880A-4847-932E-A2FBADA78EFB}" type="datetimeFigureOut">
              <a:rPr lang="en-AU" smtClean="0"/>
              <a:t>18/11/2024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DCCB0F-6744-4C28-84A8-8417072BC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2084EB-0237-4DB8-8F04-7F5C7E426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E9D3-ED5C-47E5-9F7B-50F69511F2F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45643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C4BA5-47D0-41A7-9947-BE3000DE7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F08160-54F2-4F33-953A-31DB350B0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22759-880A-4847-932E-A2FBADA78EFB}" type="datetimeFigureOut">
              <a:rPr lang="en-AU" smtClean="0"/>
              <a:t>18/11/2024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9E0FD3-111D-4DC6-A78F-B1C31BDAF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94E99A-A6AA-40E4-AD25-D2F5F973C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E9D3-ED5C-47E5-9F7B-50F69511F2F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80407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08CD17-5C07-41EF-BD44-6500104E0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22759-880A-4847-932E-A2FBADA78EFB}" type="datetimeFigureOut">
              <a:rPr lang="en-AU" smtClean="0"/>
              <a:t>18/11/2024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D7A7DF-EF5B-4493-8630-E2C50FE16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41F828-E130-4FF9-819C-A88A2D00B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E9D3-ED5C-47E5-9F7B-50F69511F2F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09424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9A3E2-874E-4D37-B1DA-E81D3C3BC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37A38-CC78-4348-A2D2-D60B486238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0B97EF-1AB5-4B29-A301-9BF72738FE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7D77A3-FAA1-43BD-9F3D-9F80D5971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22759-880A-4847-932E-A2FBADA78EFB}" type="datetimeFigureOut">
              <a:rPr lang="en-AU" smtClean="0"/>
              <a:t>18/11/2024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61AAB3-EF63-40F3-9CE3-958E2FFEA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B8D0FE-3A3C-4B67-B5F2-D414C096F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E9D3-ED5C-47E5-9F7B-50F69511F2F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1377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74D22-0EDA-46E3-A521-4033E7666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DEBDBA-7FAB-4826-9CDB-411FFB8E48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45F671-2D59-42E6-9C11-1A57993E33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38D4F-640C-45D1-B3D5-CE7F9DBCE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22759-880A-4847-932E-A2FBADA78EFB}" type="datetimeFigureOut">
              <a:rPr lang="en-AU" smtClean="0"/>
              <a:t>18/11/2024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131572-3473-4FC1-8769-DEC6DA0B1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3D2F42-5887-4182-B739-6AD2F5B73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E9D3-ED5C-47E5-9F7B-50F69511F2F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795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C2343E-F4DE-42FD-B2E6-E27B7BA99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7F187D-7630-41E4-82D6-272584CB4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DECED-5BAA-4AB0-A938-34873D3AC4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22759-880A-4847-932E-A2FBADA78EFB}" type="datetimeFigureOut">
              <a:rPr lang="en-AU" smtClean="0"/>
              <a:t>18/11/2024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4E189B-CF46-47F7-83A0-E67E9A713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A367C2-3E41-4A2B-BA47-314F9C33BC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0E9D3-ED5C-47E5-9F7B-50F69511F2F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5716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68D72F8-1C0F-4F45-8764-B7A704C55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Skyline - how to detect peaks with the same MRM transition?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A6440125-F417-4774-8D3A-2AD254E3F1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5610" y="2141537"/>
            <a:ext cx="4325965" cy="435133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C2304EC-EAD5-4700-AFB0-3490147F7A1B}"/>
              </a:ext>
            </a:extLst>
          </p:cNvPr>
          <p:cNvSpPr txBox="1"/>
          <p:nvPr/>
        </p:nvSpPr>
        <p:spPr>
          <a:xfrm>
            <a:off x="6561054" y="3082565"/>
            <a:ext cx="392155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Unscheduled</a:t>
            </a:r>
            <a:r>
              <a:rPr lang="de-DE" dirty="0"/>
              <a:t> </a:t>
            </a:r>
            <a:r>
              <a:rPr lang="de-DE" dirty="0" err="1"/>
              <a:t>run</a:t>
            </a:r>
            <a:r>
              <a:rPr lang="de-DE" dirty="0"/>
              <a:t> </a:t>
            </a:r>
          </a:p>
          <a:p>
            <a:endParaRPr lang="de-DE" dirty="0"/>
          </a:p>
          <a:p>
            <a:r>
              <a:rPr lang="de-DE" dirty="0"/>
              <a:t>5.0 min = </a:t>
            </a:r>
            <a:r>
              <a:rPr lang="en-AU" dirty="0"/>
              <a:t>3,5-Dihydroxybenzoic acid </a:t>
            </a:r>
          </a:p>
          <a:p>
            <a:r>
              <a:rPr lang="de-DE" dirty="0"/>
              <a:t>5</a:t>
            </a:r>
            <a:r>
              <a:rPr lang="en-AU" dirty="0"/>
              <a:t>.3 min  = Protocatechuic acid </a:t>
            </a:r>
          </a:p>
          <a:p>
            <a:r>
              <a:rPr lang="en-AU" dirty="0"/>
              <a:t>12.7 min = 2,6-Dihydroxybenzoic acid </a:t>
            </a:r>
          </a:p>
        </p:txBody>
      </p:sp>
    </p:spTree>
    <p:extLst>
      <p:ext uri="{BB962C8B-B14F-4D97-AF65-F5344CB8AC3E}">
        <p14:creationId xmlns:p14="http://schemas.microsoft.com/office/powerpoint/2010/main" val="2264572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5754A-2EA2-4064-9503-2E80BB607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AF1460B-DC02-413A-A8AF-0520736138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52775" y="2258219"/>
            <a:ext cx="5886450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527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8C64C-E044-41A7-8533-5A0202C10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/>
              <a:t>3,5-Dihydroxybenzoic acid – But wrong RT picked by Skyline – (same for Protocatechuic acid)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587F198-4A97-4C25-9321-E1191CE982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2137" y="2428940"/>
            <a:ext cx="9147338" cy="435133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63F93CE-DDDE-4325-A6A0-6D3DBFD56AC2}"/>
              </a:ext>
            </a:extLst>
          </p:cNvPr>
          <p:cNvSpPr txBox="1"/>
          <p:nvPr/>
        </p:nvSpPr>
        <p:spPr>
          <a:xfrm>
            <a:off x="1593130" y="1791093"/>
            <a:ext cx="6221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Scheduled</a:t>
            </a:r>
            <a:r>
              <a:rPr lang="de-DE" dirty="0"/>
              <a:t> MRM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36555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68D72F8-1C0F-4F45-8764-B7A704C55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932"/>
            <a:ext cx="10515600" cy="1325563"/>
          </a:xfrm>
        </p:spPr>
        <p:txBody>
          <a:bodyPr/>
          <a:lstStyle/>
          <a:p>
            <a:r>
              <a:rPr lang="en-AU" dirty="0"/>
              <a:t>Skyline - how to detect peaks with the same MRM transition?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C2304EC-EAD5-4700-AFB0-3490147F7A1B}"/>
              </a:ext>
            </a:extLst>
          </p:cNvPr>
          <p:cNvSpPr txBox="1"/>
          <p:nvPr/>
        </p:nvSpPr>
        <p:spPr>
          <a:xfrm>
            <a:off x="6561054" y="3082565"/>
            <a:ext cx="39215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Unscheduled</a:t>
            </a:r>
            <a:r>
              <a:rPr lang="de-DE" dirty="0"/>
              <a:t> </a:t>
            </a:r>
            <a:r>
              <a:rPr lang="de-DE" dirty="0" err="1"/>
              <a:t>run</a:t>
            </a:r>
            <a:r>
              <a:rPr lang="de-DE" dirty="0"/>
              <a:t> </a:t>
            </a:r>
          </a:p>
          <a:p>
            <a:endParaRPr lang="de-DE" dirty="0"/>
          </a:p>
          <a:p>
            <a:r>
              <a:rPr lang="de-DE" dirty="0"/>
              <a:t>8.4min = </a:t>
            </a:r>
            <a:r>
              <a:rPr lang="en-AU" dirty="0"/>
              <a:t>3-O-Methylgallic acid </a:t>
            </a:r>
          </a:p>
          <a:p>
            <a:r>
              <a:rPr lang="de-DE" dirty="0"/>
              <a:t>9.4</a:t>
            </a:r>
            <a:r>
              <a:rPr lang="en-AU" dirty="0"/>
              <a:t>min  = 4-O-Methylgallic acid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CB03610-3B24-49AA-8660-675B5510EF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286" y="1465494"/>
            <a:ext cx="4693676" cy="490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94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C2C8D-7896-47D3-9801-CD29B948B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3-O-Methylgallic- acid but wrong RT picked by Skyline – Should be 8.4 min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130BD85-C4C8-4952-839B-0A24A11C6A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2331" y="1825625"/>
            <a:ext cx="9147338" cy="435133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93266EF-540C-444F-B799-7F7CE658FB59}"/>
              </a:ext>
            </a:extLst>
          </p:cNvPr>
          <p:cNvSpPr txBox="1"/>
          <p:nvPr/>
        </p:nvSpPr>
        <p:spPr>
          <a:xfrm>
            <a:off x="5476973" y="3454105"/>
            <a:ext cx="6221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Scheduled</a:t>
            </a:r>
            <a:r>
              <a:rPr lang="de-DE" dirty="0"/>
              <a:t> MRM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38372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EE133-6097-4B0D-AB2C-34FDE5D39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Explicit RT </a:t>
            </a:r>
            <a:r>
              <a:rPr lang="de-DE" dirty="0" err="1"/>
              <a:t>entered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document</a:t>
            </a:r>
            <a:r>
              <a:rPr lang="de-DE" dirty="0"/>
              <a:t> </a:t>
            </a:r>
            <a:r>
              <a:rPr lang="de-DE" dirty="0" err="1"/>
              <a:t>grid</a:t>
            </a:r>
            <a:r>
              <a:rPr lang="de-DE" dirty="0"/>
              <a:t> (</a:t>
            </a:r>
            <a:r>
              <a:rPr lang="de-DE" dirty="0" err="1"/>
              <a:t>only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selected</a:t>
            </a:r>
            <a:r>
              <a:rPr lang="de-DE" dirty="0"/>
              <a:t> </a:t>
            </a:r>
            <a:r>
              <a:rPr lang="de-DE" dirty="0" err="1"/>
              <a:t>targets</a:t>
            </a:r>
            <a:r>
              <a:rPr lang="de-DE" dirty="0"/>
              <a:t>)</a:t>
            </a:r>
            <a:endParaRPr lang="en-AU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0AADDC-E112-413F-932A-D1F365328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07016BE-50BA-4EAC-8DD1-7023895ACB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10288"/>
            <a:ext cx="12192000" cy="323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338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EE133-6097-4B0D-AB2C-34FDE5D39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Explicit RT </a:t>
            </a:r>
            <a:r>
              <a:rPr lang="de-DE" dirty="0" err="1"/>
              <a:t>entered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document</a:t>
            </a:r>
            <a:r>
              <a:rPr lang="de-DE" dirty="0"/>
              <a:t> </a:t>
            </a:r>
            <a:r>
              <a:rPr lang="de-DE" dirty="0" err="1"/>
              <a:t>grid</a:t>
            </a:r>
            <a:r>
              <a:rPr lang="de-DE" dirty="0"/>
              <a:t> (</a:t>
            </a:r>
            <a:r>
              <a:rPr lang="de-DE" dirty="0" err="1"/>
              <a:t>only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selected</a:t>
            </a:r>
            <a:r>
              <a:rPr lang="de-DE" dirty="0"/>
              <a:t> </a:t>
            </a:r>
            <a:r>
              <a:rPr lang="de-DE" dirty="0" err="1"/>
              <a:t>targets</a:t>
            </a:r>
            <a:r>
              <a:rPr lang="de-DE" dirty="0"/>
              <a:t>)</a:t>
            </a:r>
            <a:endParaRPr lang="en-AU" dirty="0"/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020FB5CB-DF93-451A-9801-1DA9B0EB7C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1890" y="2888096"/>
            <a:ext cx="3695700" cy="29051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C7B72AA-04E4-43B8-A3C0-89F3E396EC14}"/>
              </a:ext>
            </a:extLst>
          </p:cNvPr>
          <p:cNvSpPr txBox="1"/>
          <p:nvPr/>
        </p:nvSpPr>
        <p:spPr>
          <a:xfrm>
            <a:off x="5495827" y="2903456"/>
            <a:ext cx="5109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Also </a:t>
            </a:r>
            <a:r>
              <a:rPr lang="de-DE" dirty="0" err="1"/>
              <a:t>Tried</a:t>
            </a:r>
            <a:r>
              <a:rPr lang="de-DE" dirty="0"/>
              <a:t> </a:t>
            </a:r>
            <a:r>
              <a:rPr lang="de-DE" dirty="0" err="1"/>
              <a:t>entering</a:t>
            </a:r>
            <a:r>
              <a:rPr lang="de-DE" dirty="0"/>
              <a:t> in Modify </a:t>
            </a:r>
            <a:r>
              <a:rPr lang="de-DE" dirty="0" err="1"/>
              <a:t>Molecule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81009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EE133-6097-4B0D-AB2C-34FDE5D39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237" y="88492"/>
            <a:ext cx="10515600" cy="1325563"/>
          </a:xfrm>
        </p:spPr>
        <p:txBody>
          <a:bodyPr/>
          <a:lstStyle/>
          <a:p>
            <a:r>
              <a:rPr lang="de-DE" dirty="0"/>
              <a:t>Explicit RT </a:t>
            </a:r>
            <a:r>
              <a:rPr lang="de-DE" dirty="0" err="1"/>
              <a:t>entered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document</a:t>
            </a:r>
            <a:r>
              <a:rPr lang="de-DE" dirty="0"/>
              <a:t> </a:t>
            </a:r>
            <a:r>
              <a:rPr lang="de-DE" dirty="0" err="1"/>
              <a:t>grid</a:t>
            </a:r>
            <a:r>
              <a:rPr lang="de-DE" dirty="0"/>
              <a:t> (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selected</a:t>
            </a:r>
            <a:r>
              <a:rPr lang="de-DE" dirty="0"/>
              <a:t> </a:t>
            </a:r>
            <a:r>
              <a:rPr lang="de-DE" dirty="0" err="1"/>
              <a:t>targets</a:t>
            </a:r>
            <a:r>
              <a:rPr lang="de-DE" dirty="0"/>
              <a:t>)</a:t>
            </a:r>
            <a:endParaRPr lang="en-AU" dirty="0"/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CD671E46-BB49-4D72-9C81-3A1DF9C614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671" y="2141536"/>
            <a:ext cx="9344010" cy="446908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493736C-3F1A-43E9-AAF8-EA5B4C2C4D50}"/>
              </a:ext>
            </a:extLst>
          </p:cNvPr>
          <p:cNvSpPr txBox="1"/>
          <p:nvPr/>
        </p:nvSpPr>
        <p:spPr>
          <a:xfrm>
            <a:off x="3789574" y="1229389"/>
            <a:ext cx="61085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3,5-Dihydroxybenzoic acid.  Peaks disappear from the scheduled run data(??)  Peaks re-appear when explicit RT is removed from the Document Grid or Modify Molecule </a:t>
            </a:r>
          </a:p>
        </p:txBody>
      </p:sp>
    </p:spTree>
    <p:extLst>
      <p:ext uri="{BB962C8B-B14F-4D97-AF65-F5344CB8AC3E}">
        <p14:creationId xmlns:p14="http://schemas.microsoft.com/office/powerpoint/2010/main" val="597381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EE133-6097-4B0D-AB2C-34FDE5D39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237" y="88492"/>
            <a:ext cx="10515600" cy="1325563"/>
          </a:xfrm>
        </p:spPr>
        <p:txBody>
          <a:bodyPr/>
          <a:lstStyle/>
          <a:p>
            <a:r>
              <a:rPr lang="de-DE" dirty="0"/>
              <a:t>Explicit RT </a:t>
            </a:r>
            <a:r>
              <a:rPr lang="de-DE" dirty="0" err="1"/>
              <a:t>entered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document</a:t>
            </a:r>
            <a:r>
              <a:rPr lang="de-DE" dirty="0"/>
              <a:t> </a:t>
            </a:r>
            <a:r>
              <a:rPr lang="de-DE" dirty="0" err="1"/>
              <a:t>grid</a:t>
            </a:r>
            <a:r>
              <a:rPr lang="de-DE" dirty="0"/>
              <a:t> (not </a:t>
            </a:r>
            <a:r>
              <a:rPr lang="de-DE" dirty="0" err="1"/>
              <a:t>to</a:t>
            </a:r>
            <a:r>
              <a:rPr lang="de-DE" dirty="0"/>
              <a:t> all </a:t>
            </a:r>
            <a:r>
              <a:rPr lang="de-DE" dirty="0" err="1"/>
              <a:t>targets</a:t>
            </a:r>
            <a:r>
              <a:rPr lang="de-DE" dirty="0"/>
              <a:t>)</a:t>
            </a:r>
            <a:endParaRPr lang="en-A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93736C-3F1A-43E9-AAF8-EA5B4C2C4D50}"/>
              </a:ext>
            </a:extLst>
          </p:cNvPr>
          <p:cNvSpPr txBox="1"/>
          <p:nvPr/>
        </p:nvSpPr>
        <p:spPr>
          <a:xfrm>
            <a:off x="3864988" y="952390"/>
            <a:ext cx="54486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Protocatechuic acid .  Peaks disappear from the scheduled run data(??) Peaks re-appear when explicit RT is removed from the Document Grid or Modify Molecule 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8AA4F223-2726-4F0C-A2EE-0A7A5744BA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3633" y="1825625"/>
            <a:ext cx="10147628" cy="492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296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12CAB-5C7B-4F63-A498-805E28D5E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err="1"/>
              <a:t>When</a:t>
            </a:r>
            <a:r>
              <a:rPr lang="de-DE" dirty="0"/>
              <a:t> I </a:t>
            </a:r>
            <a:r>
              <a:rPr lang="de-DE" dirty="0" err="1"/>
              <a:t>try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import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,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discards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/>
              <a:t>chromatograms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errors</a:t>
            </a:r>
            <a:r>
              <a:rPr lang="de-DE" dirty="0"/>
              <a:t> </a:t>
            </a:r>
            <a:r>
              <a:rPr lang="de-DE" dirty="0" err="1"/>
              <a:t>below</a:t>
            </a:r>
            <a:r>
              <a:rPr lang="de-DE" dirty="0"/>
              <a:t> </a:t>
            </a:r>
            <a:endParaRPr lang="en-AU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A0D4AE2-D877-4A70-9566-36180EED92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376" y="2491581"/>
            <a:ext cx="10555811" cy="3503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246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204</Words>
  <Application>Microsoft Office PowerPoint</Application>
  <PresentationFormat>Widescreen</PresentationFormat>
  <Paragraphs>23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Skyline - how to detect peaks with the same MRM transition?</vt:lpstr>
      <vt:lpstr>3,5-Dihydroxybenzoic acid – But wrong RT picked by Skyline – (same for Protocatechuic acid)</vt:lpstr>
      <vt:lpstr>Skyline - how to detect peaks with the same MRM transition?</vt:lpstr>
      <vt:lpstr>3-O-Methylgallic- acid but wrong RT picked by Skyline – Should be 8.4 min</vt:lpstr>
      <vt:lpstr>Explicit RT entered into document grid (only to selected targets)</vt:lpstr>
      <vt:lpstr>Explicit RT entered into document grid (only to selected targets)</vt:lpstr>
      <vt:lpstr>Explicit RT entered into document grid (to selected targets)</vt:lpstr>
      <vt:lpstr>Explicit RT entered into document grid (not to all targets)</vt:lpstr>
      <vt:lpstr>When I try to import data, it discards the chromatograms with the errors below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Skyline - how to detect peaks with the same MRM transition?</dc:title>
  <dc:creator>Fuentes, David</dc:creator>
  <cp:lastModifiedBy>Fuentes, David</cp:lastModifiedBy>
  <cp:revision>7</cp:revision>
  <dcterms:created xsi:type="dcterms:W3CDTF">2024-11-18T11:45:56Z</dcterms:created>
  <dcterms:modified xsi:type="dcterms:W3CDTF">2024-11-18T13:07:43Z</dcterms:modified>
</cp:coreProperties>
</file>