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2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8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5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8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4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4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1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1A8B-44E9-445C-AD7C-768F828D1B02}" type="datetimeFigureOut">
              <a:rPr lang="en-US" smtClean="0"/>
              <a:t>11/15/2021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3376D-E001-4AE4-A281-4E110A3AFA1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2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362" y="228600"/>
            <a:ext cx="11799361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90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647" y="228600"/>
            <a:ext cx="11810706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11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570" y="228600"/>
            <a:ext cx="11816861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14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911" y="228600"/>
            <a:ext cx="11794179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24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Uniklinik Bonn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Mosen, Peter</dc:creator>
  <cp:lastModifiedBy>Mosen, Peter</cp:lastModifiedBy>
  <cp:revision>7</cp:revision>
  <dcterms:created xsi:type="dcterms:W3CDTF">2021-11-15T12:34:25Z</dcterms:created>
  <dcterms:modified xsi:type="dcterms:W3CDTF">2021-11-15T15:48:54Z</dcterms:modified>
</cp:coreProperties>
</file>