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0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3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6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4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1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5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1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1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0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5F5DF-943A-4FFB-B072-7C22659FD7A6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5877E-BB08-4DF3-B60B-301401E20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6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6200"/>
            <a:ext cx="669003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69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7949912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73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23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556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8655"/>
            <a:ext cx="9144000" cy="623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866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623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888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23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165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Merck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Barbacci, Damon C.</dc:creator>
  <cp:lastModifiedBy>Barbacci, Damon C.</cp:lastModifiedBy>
  <cp:revision>3</cp:revision>
  <dcterms:created xsi:type="dcterms:W3CDTF">2019-02-22T18:53:34Z</dcterms:created>
  <dcterms:modified xsi:type="dcterms:W3CDTF">2019-02-22T19:51:17Z</dcterms:modified>
</cp:coreProperties>
</file>