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32FB19-5553-49C7-8DFF-8C81D363DD9E}" v="2" dt="2026-01-27T21:22:49.8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3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cy, Anhdao T" userId="75cba6cd-0b44-4660-8d0b-2b7f948ef95d" providerId="ADAL" clId="{F6814A6E-F909-43C3-AC77-2F52E6F94A4A}"/>
    <pc:docChg chg="delSld modSld">
      <pc:chgData name="Darcy, Anhdao T" userId="75cba6cd-0b44-4660-8d0b-2b7f948ef95d" providerId="ADAL" clId="{F6814A6E-F909-43C3-AC77-2F52E6F94A4A}" dt="2026-01-27T21:23:03.598" v="71" actId="47"/>
      <pc:docMkLst>
        <pc:docMk/>
      </pc:docMkLst>
      <pc:sldChg chg="del">
        <pc:chgData name="Darcy, Anhdao T" userId="75cba6cd-0b44-4660-8d0b-2b7f948ef95d" providerId="ADAL" clId="{F6814A6E-F909-43C3-AC77-2F52E6F94A4A}" dt="2026-01-27T21:23:03.598" v="71" actId="47"/>
        <pc:sldMkLst>
          <pc:docMk/>
          <pc:sldMk cId="4063887614" sldId="256"/>
        </pc:sldMkLst>
      </pc:sldChg>
      <pc:sldChg chg="addSp modSp mod">
        <pc:chgData name="Darcy, Anhdao T" userId="75cba6cd-0b44-4660-8d0b-2b7f948ef95d" providerId="ADAL" clId="{F6814A6E-F909-43C3-AC77-2F52E6F94A4A}" dt="2026-01-27T21:23:01.649" v="70" actId="1076"/>
        <pc:sldMkLst>
          <pc:docMk/>
          <pc:sldMk cId="16905602" sldId="257"/>
        </pc:sldMkLst>
        <pc:spChg chg="add mod">
          <ac:chgData name="Darcy, Anhdao T" userId="75cba6cd-0b44-4660-8d0b-2b7f948ef95d" providerId="ADAL" clId="{F6814A6E-F909-43C3-AC77-2F52E6F94A4A}" dt="2026-01-27T21:22:33.321" v="47" actId="1076"/>
          <ac:spMkLst>
            <pc:docMk/>
            <pc:sldMk cId="16905602" sldId="257"/>
            <ac:spMk id="4" creationId="{F40B5B35-CDDB-CC2C-CC39-4746A8F63FDF}"/>
          </ac:spMkLst>
        </pc:spChg>
        <pc:spChg chg="add mod">
          <ac:chgData name="Darcy, Anhdao T" userId="75cba6cd-0b44-4660-8d0b-2b7f948ef95d" providerId="ADAL" clId="{F6814A6E-F909-43C3-AC77-2F52E6F94A4A}" dt="2026-01-27T21:22:41.840" v="51" actId="1076"/>
          <ac:spMkLst>
            <pc:docMk/>
            <pc:sldMk cId="16905602" sldId="257"/>
            <ac:spMk id="5" creationId="{9ED9C65C-C9D5-0F1F-CE13-90BB7A616169}"/>
          </ac:spMkLst>
        </pc:spChg>
        <pc:spChg chg="add mod">
          <ac:chgData name="Darcy, Anhdao T" userId="75cba6cd-0b44-4660-8d0b-2b7f948ef95d" providerId="ADAL" clId="{F6814A6E-F909-43C3-AC77-2F52E6F94A4A}" dt="2026-01-27T21:23:01.649" v="70" actId="1076"/>
          <ac:spMkLst>
            <pc:docMk/>
            <pc:sldMk cId="16905602" sldId="257"/>
            <ac:spMk id="6" creationId="{877EB343-CE77-F5D8-F217-AA999FA47B8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35460-D4BB-4A17-1CFA-875B1B0C4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B8FB51-6641-8A4E-04E4-A64B5BBD53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3862A-DFAD-5F2F-7BAC-E79762B30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6341-6822-594E-C503-82ACB26D9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F4763-2F81-8286-2696-A5E540286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0C677-8090-B2CD-D37E-EB08B43E9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62BB3C-A817-5628-39CB-A66123BF2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E26C3-883C-2D61-F56D-22654C60F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67A08-9C9B-5016-1B4E-7C5DD175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2E17D-77C8-77C4-42B3-BD051200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30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275049-F03D-C5C4-8FB8-03F0D941BB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F929DE-D088-9E1E-5D6A-3F698D25B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7CDE9-6C08-371C-0CFA-66C8A8769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AB30F-218D-54FC-C561-B6644A1CA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77490-695E-1707-E504-7D1F91C9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11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4D841-2AE5-3D12-C442-1D84AB56E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5FC60-118A-8485-48EC-56D525FA5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272C1-35EB-9585-FADE-DB9BC6036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50BE1-9B36-AFA9-0A45-9D6FEFC3B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215D5-3F40-C9B3-C716-681334B1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66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0897F-E582-9F50-331F-A208E25A7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1A4CD-FA84-2EF7-7CB3-613BD433B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C71F7-F9AC-4D7E-B8C7-D3D619F51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98BE0-A17E-396C-CBA3-3558C7E9E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52191-17CE-EA2C-4D8E-AD0711694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9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71AE2-1CA2-B4F7-4D15-063D61D26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FDE69-BA8D-704A-A6CA-F08CE02DA1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5A01DF-84F6-6B05-9041-2B89F1467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2D1B5B-7619-E364-6BC1-043AF6450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FBFC21-A6DA-262C-C5EA-DACC00A7B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FAA77-DC67-7CA5-CFD8-3951A7B0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8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73D59-E1E1-7965-7573-9C99FFA50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575A1-174D-A1D3-BCC4-CE95B8A1A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5A3A6-2D70-E7B1-5753-5646FD3D1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F8125A-811D-632A-AD3D-A0AB9811B6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8E48B6-CE84-0ADD-F2B0-2D3E7BC01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C7FEE3-5E68-A756-8DD6-9150F01C2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CA1841-8720-3E83-0E94-FD16846A2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D473F8-FBE1-569A-B09D-7FD9E2274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55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500F9-6C20-0F65-334F-01C3C69FD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8D0B5C-401D-C4E7-758D-9394F45FA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D62DBA-BC2F-6D72-2C91-88D57AA53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0C1ED9-67F4-ACB4-0B48-856E2EC1A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1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E8AF3A-5D04-D541-2929-04789B51E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5C6195-0DB2-6F4A-7E18-01B12CE9B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8B899-4874-8290-AC7D-F96D553C9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23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3B7A5-4E28-86CE-BCAE-403506F36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BEE30-F9BE-DBB6-74D0-09D284C32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95E42F-88AF-14F8-09CF-5ED2EF393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6DDE3A-FF49-A981-3F11-4B4EB7D7C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EC2F8-2779-EEF7-2961-97E7B9C6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C1C13C-6A9D-D4A3-ADAB-5C5438DFC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26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4144-7027-F19A-CFDE-332A5C32D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D85685-AD88-14AF-5703-C8ACC3A767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DE2620-1FB1-AA1F-DBB3-ED7CAF342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63CE4-B182-9285-2205-72DF753C1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F754B-3BCC-5A27-0970-3DB5AE2A0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42E49-0FE7-031A-468C-D313DED3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9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CB16AC-B7D3-1A55-F343-6C67625DB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BAAFF-6B66-7496-6656-594518DDC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06A42-B735-98EB-59EC-C618DFCD53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C859FF-D039-4761-A81B-7626A322972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52B76-5174-BD16-D900-82D702979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CF2C6-AF07-1709-F9E6-A36911D11B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5D0605-F288-468B-9586-7E5EB255F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1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F9EA841-8182-F71E-AD15-C514B85AB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110" y="754380"/>
            <a:ext cx="8155989" cy="2325305"/>
          </a:xfrm>
          <a:prstGeom prst="rect">
            <a:avLst/>
          </a:prstGeom>
        </p:spPr>
      </p:pic>
      <p:sp>
        <p:nvSpPr>
          <p:cNvPr id="3" name="Right Brace 2">
            <a:extLst>
              <a:ext uri="{FF2B5EF4-FFF2-40B4-BE49-F238E27FC236}">
                <a16:creationId xmlns:a16="http://schemas.microsoft.com/office/drawing/2014/main" id="{F0D9746B-33C8-282E-B41B-8A59B7B58170}"/>
              </a:ext>
            </a:extLst>
          </p:cNvPr>
          <p:cNvSpPr/>
          <p:nvPr/>
        </p:nvSpPr>
        <p:spPr>
          <a:xfrm>
            <a:off x="9492343" y="1865086"/>
            <a:ext cx="286076" cy="13208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0B5B35-CDDB-CC2C-CC39-4746A8F63FDF}"/>
              </a:ext>
            </a:extLst>
          </p:cNvPr>
          <p:cNvSpPr txBox="1"/>
          <p:nvPr/>
        </p:nvSpPr>
        <p:spPr>
          <a:xfrm>
            <a:off x="9635381" y="2264229"/>
            <a:ext cx="2856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Standards ( heavy/light peptides) 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9ED9C65C-C9D5-0F1F-CE13-90BB7A616169}"/>
              </a:ext>
            </a:extLst>
          </p:cNvPr>
          <p:cNvSpPr/>
          <p:nvPr/>
        </p:nvSpPr>
        <p:spPr>
          <a:xfrm flipH="1">
            <a:off x="9531676" y="1030516"/>
            <a:ext cx="207409" cy="754742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7EB343-CE77-F5D8-F217-AA999FA47B8F}"/>
              </a:ext>
            </a:extLst>
          </p:cNvPr>
          <p:cNvSpPr txBox="1"/>
          <p:nvPr/>
        </p:nvSpPr>
        <p:spPr>
          <a:xfrm>
            <a:off x="9907662" y="1138927"/>
            <a:ext cx="1371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Unknown samples</a:t>
            </a:r>
          </a:p>
        </p:txBody>
      </p:sp>
    </p:spTree>
    <p:extLst>
      <p:ext uri="{BB962C8B-B14F-4D97-AF65-F5344CB8AC3E}">
        <p14:creationId xmlns:p14="http://schemas.microsoft.com/office/powerpoint/2010/main" val="16905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Darcy, Anhdao T</dc:creator>
  <cp:lastModifiedBy>Darcy, Anhdao T</cp:lastModifiedBy>
  <cp:revision>1</cp:revision>
  <dcterms:created xsi:type="dcterms:W3CDTF">2026-01-27T21:20:49Z</dcterms:created>
  <dcterms:modified xsi:type="dcterms:W3CDTF">2026-01-27T21:23:06Z</dcterms:modified>
</cp:coreProperties>
</file>