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6959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710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331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875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002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1669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474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711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994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968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252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346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23528" y="1124744"/>
            <a:ext cx="8405216" cy="5627393"/>
            <a:chOff x="323528" y="1230607"/>
            <a:chExt cx="8405216" cy="5627393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1230607"/>
              <a:ext cx="8405216" cy="5627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Oval 3"/>
            <p:cNvSpPr/>
            <p:nvPr/>
          </p:nvSpPr>
          <p:spPr>
            <a:xfrm>
              <a:off x="4860032" y="5013176"/>
              <a:ext cx="493204" cy="648072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Oval 6"/>
            <p:cNvSpPr/>
            <p:nvPr/>
          </p:nvSpPr>
          <p:spPr>
            <a:xfrm>
              <a:off x="7164288" y="5041976"/>
              <a:ext cx="493204" cy="648072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>
              <a:off x="2195736" y="1844824"/>
              <a:ext cx="432048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539552" y="5661248"/>
              <a:ext cx="936104" cy="36004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68642" y="367789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Example:  LOQ is </a:t>
            </a:r>
            <a:r>
              <a:rPr lang="en-CA" dirty="0" err="1" smtClean="0"/>
              <a:t>calcualted</a:t>
            </a:r>
            <a:r>
              <a:rPr lang="en-CA" dirty="0" smtClean="0"/>
              <a:t> to be 1.25fmol (Standard 10).  However the accuracies for all 3 replicates of Standard 10 are &gt;120%, even though Max LOQ bias is set to 20%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87427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Victoria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</dc:creator>
  <cp:lastModifiedBy>sarah</cp:lastModifiedBy>
  <cp:revision>3</cp:revision>
  <dcterms:created xsi:type="dcterms:W3CDTF">2018-03-28T16:25:16Z</dcterms:created>
  <dcterms:modified xsi:type="dcterms:W3CDTF">2018-03-28T16:37:04Z</dcterms:modified>
</cp:coreProperties>
</file>