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C09A6-D2FA-F3AA-F3BA-B0415AEB4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CE5E2-9DEC-7C97-EBE6-4BB36118F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FB7C1-6558-536E-ABEA-883EA5743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41238-E87C-22AB-E078-F42E635C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20972-6AA4-C74D-69E0-9043D9F2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321E9-E59E-300F-BDB4-A1D1B9B65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B1554-8C05-56BD-6422-EF639E7AD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E28DD-29B8-31EA-766C-6DAAA3C0A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B0B20-40C7-3D88-1487-8CF9F3CB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CBB0D-163C-E508-1DF1-CBEB4A16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3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97E496-31CA-62A0-3C48-8FE6F4D37D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EAB8A-9144-3113-59A2-FB4103927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2665D-C6A6-E31F-3B9C-83A436560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D0A5E-B507-7D7F-211F-E0AA0E23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B6171-48F7-526D-D1DB-58C15575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8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D745F-A0FA-9081-E495-968553886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0BD10-28AD-9283-496F-CA5DE112D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8578F-00B4-6797-66E2-4D4E6040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C2F68-8A45-B41A-FC12-FF511B2B4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A528C-30B6-A1F3-E6C0-BE2E2FCC0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D6AFA-31F7-A1B6-B55D-7BC4685D8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62691-9EA5-7AA8-3390-03CA46539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FAB95-D2E0-4DB5-37F8-F9B9FB648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C15B6-E05D-FB2F-6810-FFD6E9A1B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375E1-6F90-5219-AB79-335EBFE3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5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9EC1-DB65-EF8F-C037-2AFC76D80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497B-4855-6062-B27C-15EE651F4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49883-CC06-74A6-D50A-1F15F04D8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BB7CA-442A-DDCB-BC91-901355CFC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C12F2-A70B-DD37-8552-8BB62D4F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8BE80-66C8-3061-D403-1F86DE029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71EEC-8FA6-0C44-8428-AAEDEE541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A092C-D5BD-9A5C-3AC7-E7E3B72A2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18E007-363C-8BB4-5A02-C4E3B1FFD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23A98-9CB3-2F42-B269-04FB69D768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3F9D52-D231-5563-7A9C-D1E94ECBD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BB91E2-DDF5-35D5-3416-FCCD68DDB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051CC7-730D-3BC5-7AED-B0F875C0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2F3EAD-D531-F458-FF43-D8662BB7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5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7B7AF-0D5D-28DC-F285-66D4A60C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4345F-ABBD-0A3A-A4F6-01A94C33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E94D0-EA03-1BAF-2FE7-BA32A418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4F15C-6101-9562-EAEF-1CAA4EE0E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88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FE0FF-3A31-C09A-4E8F-2C720D36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C3F62F-55C7-74DE-0439-629805F32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0C340-7629-0AA8-0F13-F062FBD6C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B1B6B-3386-4BB2-93BA-F5E1F3445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04078-3649-9C7F-27AA-0DF0A2F8C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2485F-07A6-951A-FC05-BD88EE2AEF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0F8648-BA39-EACC-2944-CCB83CEE3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320D0-6291-9935-BA08-C982BBF4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341FF-E284-7D37-AA0C-776C197F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CDD0-9D08-6181-3839-15F4E4F46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4C10F-AF20-EC64-8ED8-83E0A1891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0F074-186B-55B4-B228-4F5B77F6D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E7D1A-A625-1D6C-3D88-BF5AFB6D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5545DB-0464-60AB-859F-8697B5048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A35399-0BBB-14FA-92ED-C626BD510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22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13157-1850-8965-6D6A-C340224E7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9557B-57ED-D687-9771-F6A1F37A5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60639-6670-BB41-062A-5B4BF3E437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C8B74-5207-481D-BB0B-75388816069E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3FAAD-1122-EC76-B3EE-7B6359AA89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552B4-6564-8D01-FD21-D9BFB7764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9E7AF-47E7-4D4B-8FA2-46280FE88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3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4FF5D720-C3C2-F5E0-1B7C-10BDC562D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936413"/>
            <a:ext cx="10905066" cy="545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C7C69E2-5A00-3DCB-8FA2-BFDAE1D41116}"/>
              </a:ext>
            </a:extLst>
          </p:cNvPr>
          <p:cNvSpPr txBox="1"/>
          <p:nvPr/>
        </p:nvSpPr>
        <p:spPr>
          <a:xfrm>
            <a:off x="4826000" y="284388"/>
            <a:ext cx="2811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Missing “Peak Area” option</a:t>
            </a:r>
          </a:p>
        </p:txBody>
      </p:sp>
    </p:spTree>
    <p:extLst>
      <p:ext uri="{BB962C8B-B14F-4D97-AF65-F5344CB8AC3E}">
        <p14:creationId xmlns:p14="http://schemas.microsoft.com/office/powerpoint/2010/main" val="380983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JNJ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Jiang, Yulei [JRDUS]</dc:creator>
  <cp:lastModifiedBy>Jiang, Yulei [JRDUS]</cp:lastModifiedBy>
  <cp:revision>1</cp:revision>
  <dcterms:created xsi:type="dcterms:W3CDTF">2023-07-03T19:00:30Z</dcterms:created>
  <dcterms:modified xsi:type="dcterms:W3CDTF">2023-07-03T19:01:43Z</dcterms:modified>
</cp:coreProperties>
</file>