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5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44D0-A68C-4731-A741-91040C4EBBB9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8BC6-AC30-453A-8DEC-05DA18C1B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9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44D0-A68C-4731-A741-91040C4EBBB9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8BC6-AC30-453A-8DEC-05DA18C1B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368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44D0-A68C-4731-A741-91040C4EBBB9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8BC6-AC30-453A-8DEC-05DA18C1B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426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44D0-A68C-4731-A741-91040C4EBBB9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8BC6-AC30-453A-8DEC-05DA18C1B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375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44D0-A68C-4731-A741-91040C4EBBB9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8BC6-AC30-453A-8DEC-05DA18C1B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242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44D0-A68C-4731-A741-91040C4EBBB9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8BC6-AC30-453A-8DEC-05DA18C1B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6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44D0-A68C-4731-A741-91040C4EBBB9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8BC6-AC30-453A-8DEC-05DA18C1B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12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44D0-A68C-4731-A741-91040C4EBBB9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8BC6-AC30-453A-8DEC-05DA18C1B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7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44D0-A68C-4731-A741-91040C4EBBB9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8BC6-AC30-453A-8DEC-05DA18C1B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72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44D0-A68C-4731-A741-91040C4EBBB9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8BC6-AC30-453A-8DEC-05DA18C1B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94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744D0-A68C-4731-A741-91040C4EBBB9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28BC6-AC30-453A-8DEC-05DA18C1B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54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744D0-A68C-4731-A741-91040C4EBBB9}" type="datetimeFigureOut">
              <a:rPr lang="en-US" smtClean="0"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28BC6-AC30-453A-8DEC-05DA18C1B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062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57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64" t="9996" r="50613" b="6099"/>
          <a:stretch/>
        </p:blipFill>
        <p:spPr>
          <a:xfrm>
            <a:off x="452485" y="738505"/>
            <a:ext cx="10664016" cy="5143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522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Arizona State University OKED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Qingbo Shu</dc:creator>
  <cp:lastModifiedBy>Qingbo Shu</cp:lastModifiedBy>
  <cp:revision>4</cp:revision>
  <dcterms:created xsi:type="dcterms:W3CDTF">2019-02-21T17:44:24Z</dcterms:created>
  <dcterms:modified xsi:type="dcterms:W3CDTF">2019-02-21T20:39:45Z</dcterms:modified>
</cp:coreProperties>
</file>