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3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159EF-68E8-0622-A993-199D2DF2A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B97AE6-2F61-2974-1090-AA0AF29CC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471EB-059C-AA89-8F34-769024903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DFCEF-183D-9F47-9AC9-63765B61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44492-1CAF-BD34-F3C5-43D7EF3C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5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673A7-306C-9D06-DF8A-440E467B4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2A8AB-9EFF-EB3E-54CA-2342568D7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97227-E1A8-2373-140A-28C224106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A430B-C6A0-572C-9C8A-CBE703C16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CFDC0-7868-96D2-D325-32ED93E44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0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46697-EC5E-4D70-DB11-514BC9347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44984C-9EED-23D0-E3BF-19616EB2E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413F9-A52A-3B73-60CC-B1EC15160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99D62-CCB1-37AD-D356-5B8EC786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27A2-EE2E-DB22-E205-14B101FD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3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BD2B-725C-1C0C-21E1-C19D1B9C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FCFAA-DA0B-9496-BD89-54FF8DD6F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6469-8839-0A8E-DF41-C2991FD89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A4865-C347-4B88-9A95-A74ED9494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21F57-FB14-275D-8217-1D60F553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9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BA6A9-9454-2CB4-49B0-68B3A40E9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047E0-B31D-13EA-1F3C-60BB1E269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63522-CABC-996C-5492-12FDE4E6C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FCD91-DB2C-E933-64B0-691CE4D6F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B6BEB-6E91-E114-DA57-5EB8080D5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7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48400-905D-8B0C-6A2B-C1E7DEB7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D14B1-2C8C-4E9E-39DE-0793E959F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35B89-B090-7D39-C9A3-A01B17010A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BD595-79EC-3520-2755-94FE1FC88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B0274-BF6C-8786-A530-8CC010F01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C60C9-2686-00E2-67ED-04DC093C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4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C11FC-16CA-DF99-B718-CC40016C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34F28-7D0A-BD2E-2183-28291257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14165-DC0F-5F56-49DE-15AD72B46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AB2ED2-48A8-7B4A-E3EB-0316D4ECD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9F0F4C-126C-D2C5-5AFF-18F5D45DF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F0130-58E6-FC0F-32C2-98F35D004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479C4-CAF6-23DD-C4AE-28C6E309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9C010-5FE8-DB07-67C1-964C7230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06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6CA2-4B26-F608-E2E8-34ADBC6E5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F1B630-6463-EEA1-9948-78964FD0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EC6BF1-E66B-BE1A-FF1D-66931CA8C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F5BCB-364F-43C0-90FF-67414DE6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1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1531B2-D841-D59B-F8D2-C2B98AEFC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353E84-C391-4AC5-50C9-354B67C4E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28A14-0104-4D22-7BFA-914857D9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6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FDA-7426-6EA7-BE57-0FEE8D23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254FC-EEA0-9E45-8DDD-23404FA8D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F0614-2DAF-828B-F9AB-E10906D9F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53886-D711-D0F7-5A26-E0952FEC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D2BD2-EAD7-F917-0699-5D2049E7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1C310-1399-6B68-6486-32F896737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1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B4ABD-D692-292F-9567-195D6E967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44A41-5EB5-1F76-2A4D-22AAB9F6B9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4283D7-28B7-A78F-0393-32902993C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24231-B259-CD8B-EAAD-16C714EBB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62B309-E495-5180-502D-0EC277DE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F2BD0-ECE9-B992-4613-9EBDDAA23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7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2F15B0-CAFD-FDD1-E74F-7BF8993A6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7158B-EB7A-6DF0-D298-5A1D7603F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A5F93-D538-6C84-903F-9E06DBBA4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98FF1-1C96-4F9C-B2BB-C79196B16ED1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8EBDD-C3BF-4B1A-CBA3-72D974CA91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614B3-C080-B391-CB82-0C081A7D0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E5014-D481-4F38-900B-9F679B650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7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772D2-B0B6-C847-7CAB-8781F4125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ECD/ETD skyline settings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8E53C-AF7F-F130-7A41-35174F0D3F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7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B7951-F578-9E80-4A79-2DF941A6F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FD61A20-9488-40FA-ECD2-D09A15BBD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32" y="1252539"/>
            <a:ext cx="11705335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2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E7C7E-5346-0B35-40EF-01FEC7C7B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96DED5E5-7B51-65BF-C99D-E84735DEE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968" y="1917065"/>
            <a:ext cx="6074544" cy="4351338"/>
          </a:xfrm>
        </p:spPr>
      </p:pic>
    </p:spTree>
    <p:extLst>
      <p:ext uri="{BB962C8B-B14F-4D97-AF65-F5344CB8AC3E}">
        <p14:creationId xmlns:p14="http://schemas.microsoft.com/office/powerpoint/2010/main" val="256399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9FA84-7C1A-FFC9-BD44-51E4FFB93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35" y="365125"/>
            <a:ext cx="10515600" cy="1325563"/>
          </a:xfrm>
        </p:spPr>
        <p:txBody>
          <a:bodyPr/>
          <a:lstStyle/>
          <a:p>
            <a:r>
              <a:rPr lang="en-US" dirty="0"/>
              <a:t>FLDVKHFSPE (609.8113m/z) +2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7709101-5D4D-00DA-E9CE-1B4B2A5E9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9524" y="1432100"/>
            <a:ext cx="9144000" cy="25812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29AEB4-FD76-5C2D-0443-FA5F84EAF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9524" y="4161857"/>
            <a:ext cx="9144000" cy="25812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D2A803-539C-55E7-BA19-DAD0F015F8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647440"/>
            <a:ext cx="2635385" cy="30862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4D9C01-A6BF-9F32-8846-7104236B3A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92" y="1461339"/>
            <a:ext cx="2381932" cy="170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76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13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ECD/ETD skyline settings</vt:lpstr>
      <vt:lpstr>PowerPoint Presentation</vt:lpstr>
      <vt:lpstr>PowerPoint Presentation</vt:lpstr>
      <vt:lpstr>FLDVKHFSPE (609.8113m/z) +2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ECD/ETD skyline settings</dc:title>
  <dc:creator>Jain, Ankit Prakashchandra</dc:creator>
  <cp:lastModifiedBy>Jain, Ankit Prakashchandra</cp:lastModifiedBy>
  <cp:revision>2</cp:revision>
  <dcterms:created xsi:type="dcterms:W3CDTF">2022-10-12T18:10:06Z</dcterms:created>
  <dcterms:modified xsi:type="dcterms:W3CDTF">2022-10-12T19:46:17Z</dcterms:modified>
</cp:coreProperties>
</file>