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948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0155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723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672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2836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452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46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602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94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394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12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158F2-FC09-4B8F-AB43-8FBCB76C3BCD}" type="datetimeFigureOut">
              <a:rPr lang="pt-BR" smtClean="0"/>
              <a:t>20/10/2018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C1494-D65A-4717-A69F-0B71E4598A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72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90" y="1645919"/>
            <a:ext cx="4991550" cy="311971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025" y="1245197"/>
            <a:ext cx="6273859" cy="3921162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1808779" y="1245197"/>
            <a:ext cx="1581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Document</a:t>
            </a:r>
            <a:r>
              <a:rPr lang="pt-BR" dirty="0" smtClean="0"/>
              <a:t> grid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7774968" y="762896"/>
            <a:ext cx="177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Calibration</a:t>
            </a:r>
            <a:r>
              <a:rPr lang="pt-BR" dirty="0" smtClean="0"/>
              <a:t> curve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678193" y="6164132"/>
            <a:ext cx="5420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How</a:t>
            </a:r>
            <a:r>
              <a:rPr lang="pt-BR" dirty="0" smtClean="0"/>
              <a:t> </a:t>
            </a:r>
            <a:r>
              <a:rPr lang="pt-BR" dirty="0" err="1" smtClean="0"/>
              <a:t>can</a:t>
            </a:r>
            <a:r>
              <a:rPr lang="pt-BR" dirty="0" smtClean="0"/>
              <a:t> I </a:t>
            </a:r>
            <a:r>
              <a:rPr lang="pt-BR" dirty="0" err="1" smtClean="0"/>
              <a:t>obtain</a:t>
            </a:r>
            <a:r>
              <a:rPr lang="pt-BR" dirty="0" smtClean="0"/>
              <a:t> LOD, </a:t>
            </a:r>
            <a:r>
              <a:rPr lang="pt-BR" dirty="0" err="1" smtClean="0"/>
              <a:t>precision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other</a:t>
            </a:r>
            <a:r>
              <a:rPr lang="pt-BR" dirty="0" smtClean="0"/>
              <a:t> </a:t>
            </a:r>
            <a:r>
              <a:rPr lang="pt-BR" dirty="0" err="1" smtClean="0"/>
              <a:t>parameters</a:t>
            </a:r>
            <a:r>
              <a:rPr lang="pt-BR" dirty="0" smtClean="0"/>
              <a:t>?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17437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Visita Usuarios MAS</dc:creator>
  <cp:lastModifiedBy>Visita Usuarios MAS</cp:lastModifiedBy>
  <cp:revision>1</cp:revision>
  <dcterms:created xsi:type="dcterms:W3CDTF">2018-10-20T19:55:03Z</dcterms:created>
  <dcterms:modified xsi:type="dcterms:W3CDTF">2018-10-20T19:55:15Z</dcterms:modified>
</cp:coreProperties>
</file>