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D487D-2EFF-4624-B6A5-FF241C5FF77D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BCDA8-9FB4-47C8-B927-04A3DC4FF6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D487D-2EFF-4624-B6A5-FF241C5FF77D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BCDA8-9FB4-47C8-B927-04A3DC4FF6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D487D-2EFF-4624-B6A5-FF241C5FF77D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BCDA8-9FB4-47C8-B927-04A3DC4FF6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D487D-2EFF-4624-B6A5-FF241C5FF77D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BCDA8-9FB4-47C8-B927-04A3DC4FF6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D487D-2EFF-4624-B6A5-FF241C5FF77D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BCDA8-9FB4-47C8-B927-04A3DC4FF6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D487D-2EFF-4624-B6A5-FF241C5FF77D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BCDA8-9FB4-47C8-B927-04A3DC4FF6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D487D-2EFF-4624-B6A5-FF241C5FF77D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BCDA8-9FB4-47C8-B927-04A3DC4FF6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D487D-2EFF-4624-B6A5-FF241C5FF77D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BCDA8-9FB4-47C8-B927-04A3DC4FF6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D487D-2EFF-4624-B6A5-FF241C5FF77D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BCDA8-9FB4-47C8-B927-04A3DC4FF6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D487D-2EFF-4624-B6A5-FF241C5FF77D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BCDA8-9FB4-47C8-B927-04A3DC4FF6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D487D-2EFF-4624-B6A5-FF241C5FF77D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BCDA8-9FB4-47C8-B927-04A3DC4FF6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D487D-2EFF-4624-B6A5-FF241C5FF77D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BCDA8-9FB4-47C8-B927-04A3DC4FF6C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Instrument method with Scheduled RTs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5275" y="3581400"/>
            <a:ext cx="88487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4325" y="1981200"/>
            <a:ext cx="88296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2667000"/>
            <a:ext cx="8839200" cy="626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398B7B62-32BA-461C-B79E-22D1FAB5110C}"/>
              </a:ext>
            </a:extLst>
          </p:cNvPr>
          <p:cNvSpPr/>
          <p:nvPr/>
        </p:nvSpPr>
        <p:spPr>
          <a:xfrm>
            <a:off x="2286000" y="1371600"/>
            <a:ext cx="1143000" cy="3200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0CF44F1-A1EF-4717-BC16-39F47CF05B38}"/>
              </a:ext>
            </a:extLst>
          </p:cNvPr>
          <p:cNvSpPr/>
          <p:nvPr/>
        </p:nvSpPr>
        <p:spPr>
          <a:xfrm>
            <a:off x="5486400" y="1417638"/>
            <a:ext cx="1143000" cy="3200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1039244"/>
            <a:ext cx="8534400" cy="5713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Correct results are shown on SCIEX analyst (Scheduled MRM)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AFA3D-7C71-4C20-A888-ACCD00EAF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3200" dirty="0"/>
              <a:t>But Skyline </a:t>
            </a:r>
            <a:r>
              <a:rPr lang="de-DE" sz="3200" dirty="0" err="1"/>
              <a:t>show</a:t>
            </a:r>
            <a:r>
              <a:rPr lang="de-DE" sz="3200" dirty="0"/>
              <a:t> </a:t>
            </a:r>
            <a:r>
              <a:rPr lang="de-DE" sz="3200" dirty="0" err="1"/>
              <a:t>only</a:t>
            </a:r>
            <a:r>
              <a:rPr lang="de-DE" sz="3200" dirty="0"/>
              <a:t> </a:t>
            </a:r>
            <a:r>
              <a:rPr lang="de-DE" sz="3200" dirty="0" err="1"/>
              <a:t>result</a:t>
            </a:r>
            <a:r>
              <a:rPr lang="de-DE" sz="3200" dirty="0"/>
              <a:t> at 12,9 min </a:t>
            </a:r>
            <a:r>
              <a:rPr lang="de-DE" sz="3200" dirty="0" err="1"/>
              <a:t>regardless</a:t>
            </a:r>
            <a:r>
              <a:rPr lang="de-DE" sz="3200" dirty="0"/>
              <a:t> </a:t>
            </a:r>
            <a:r>
              <a:rPr lang="de-DE" sz="3200" dirty="0" err="1"/>
              <a:t>of</a:t>
            </a:r>
            <a:r>
              <a:rPr lang="de-DE" sz="3200" dirty="0"/>
              <a:t> </a:t>
            </a:r>
            <a:r>
              <a:rPr lang="de-DE" sz="3200" dirty="0" err="1"/>
              <a:t>the</a:t>
            </a:r>
            <a:r>
              <a:rPr lang="de-DE" sz="3200" dirty="0"/>
              <a:t> RT (</a:t>
            </a:r>
            <a:r>
              <a:rPr lang="de-DE" sz="3200" dirty="0" err="1"/>
              <a:t>sheduled</a:t>
            </a:r>
            <a:r>
              <a:rPr lang="de-DE" sz="3200" dirty="0"/>
              <a:t> MRM)</a:t>
            </a:r>
            <a:endParaRPr lang="en-AU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ACCE28-7D74-4D88-9533-09069A6AD6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E02F203-FD70-4F4F-BB5B-D8ECF4924D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81196"/>
            <a:ext cx="9144000" cy="43497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9058690-3A9B-436A-A2BE-7BA3C8516A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2133600"/>
            <a:ext cx="1914525" cy="8001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A508A5C7-F0D7-4FFC-BCDF-03584D8B07AD}"/>
              </a:ext>
            </a:extLst>
          </p:cNvPr>
          <p:cNvSpPr txBox="1">
            <a:spLocks/>
          </p:cNvSpPr>
          <p:nvPr/>
        </p:nvSpPr>
        <p:spPr>
          <a:xfrm>
            <a:off x="76200" y="570341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3200" dirty="0" err="1"/>
              <a:t>How</a:t>
            </a:r>
            <a:r>
              <a:rPr lang="de-DE" sz="3200" dirty="0"/>
              <a:t> </a:t>
            </a:r>
            <a:r>
              <a:rPr lang="de-DE" sz="3200" dirty="0" err="1"/>
              <a:t>to</a:t>
            </a:r>
            <a:r>
              <a:rPr lang="de-DE" sz="3200" dirty="0"/>
              <a:t> </a:t>
            </a:r>
            <a:r>
              <a:rPr lang="de-DE" sz="3200" dirty="0" err="1"/>
              <a:t>show</a:t>
            </a:r>
            <a:r>
              <a:rPr lang="de-DE" sz="3200" dirty="0"/>
              <a:t> on Skyline </a:t>
            </a:r>
            <a:r>
              <a:rPr lang="de-DE" sz="3200" dirty="0" err="1"/>
              <a:t>the</a:t>
            </a:r>
            <a:r>
              <a:rPr lang="de-DE" sz="3200" dirty="0"/>
              <a:t> </a:t>
            </a:r>
            <a:r>
              <a:rPr lang="de-DE" sz="3200" dirty="0" err="1"/>
              <a:t>result</a:t>
            </a:r>
            <a:r>
              <a:rPr lang="de-DE" sz="3200" dirty="0"/>
              <a:t> </a:t>
            </a:r>
            <a:r>
              <a:rPr lang="de-DE" sz="3200" dirty="0" err="1"/>
              <a:t>from</a:t>
            </a:r>
            <a:r>
              <a:rPr lang="de-DE" sz="3200" dirty="0"/>
              <a:t> </a:t>
            </a:r>
            <a:r>
              <a:rPr lang="de-DE" sz="3200" dirty="0" err="1"/>
              <a:t>the</a:t>
            </a:r>
            <a:r>
              <a:rPr lang="de-DE" sz="3200" dirty="0"/>
              <a:t> 5 min </a:t>
            </a:r>
            <a:r>
              <a:rPr lang="de-DE" sz="3200" dirty="0" err="1"/>
              <a:t>mark</a:t>
            </a:r>
            <a:r>
              <a:rPr lang="de-DE" sz="3200" dirty="0"/>
              <a:t>?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2336495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24402-8439-4A68-A21C-7898E1890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/>
              <a:t>Correct</a:t>
            </a:r>
            <a:r>
              <a:rPr lang="de-DE" dirty="0"/>
              <a:t> </a:t>
            </a:r>
            <a:r>
              <a:rPr lang="de-DE" dirty="0" err="1"/>
              <a:t>peak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at 5 min (</a:t>
            </a:r>
            <a:r>
              <a:rPr lang="de-DE" dirty="0" err="1"/>
              <a:t>sheduled</a:t>
            </a:r>
            <a:r>
              <a:rPr lang="de-DE" dirty="0"/>
              <a:t> MRM)</a:t>
            </a:r>
            <a:endParaRPr lang="en-AU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4935D3C-A71C-4758-8A09-3B94D71B19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905794"/>
            <a:ext cx="8229600" cy="39147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D36A03A-52DD-475C-82AE-555C7AE071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2438400"/>
            <a:ext cx="1962150" cy="676275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422A6C18-8E28-4CCC-910D-B3E730DD5493}"/>
              </a:ext>
            </a:extLst>
          </p:cNvPr>
          <p:cNvSpPr txBox="1">
            <a:spLocks/>
          </p:cNvSpPr>
          <p:nvPr/>
        </p:nvSpPr>
        <p:spPr>
          <a:xfrm>
            <a:off x="152400" y="5638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3200" dirty="0" err="1"/>
              <a:t>How</a:t>
            </a:r>
            <a:r>
              <a:rPr lang="de-DE" sz="3200" dirty="0"/>
              <a:t> </a:t>
            </a:r>
            <a:r>
              <a:rPr lang="de-DE" sz="3200" dirty="0" err="1"/>
              <a:t>to</a:t>
            </a:r>
            <a:r>
              <a:rPr lang="de-DE" sz="3200" dirty="0"/>
              <a:t> </a:t>
            </a:r>
            <a:r>
              <a:rPr lang="de-DE" sz="3200" dirty="0" err="1"/>
              <a:t>show</a:t>
            </a:r>
            <a:r>
              <a:rPr lang="de-DE" sz="3200" dirty="0"/>
              <a:t> on Skyline </a:t>
            </a:r>
            <a:r>
              <a:rPr lang="de-DE" sz="3200" dirty="0" err="1"/>
              <a:t>the</a:t>
            </a:r>
            <a:r>
              <a:rPr lang="de-DE" sz="3200" dirty="0"/>
              <a:t> </a:t>
            </a:r>
            <a:r>
              <a:rPr lang="de-DE" sz="3200" dirty="0" err="1"/>
              <a:t>result</a:t>
            </a:r>
            <a:r>
              <a:rPr lang="de-DE" sz="3200" dirty="0"/>
              <a:t> </a:t>
            </a:r>
            <a:r>
              <a:rPr lang="de-DE" sz="3200" dirty="0" err="1"/>
              <a:t>from</a:t>
            </a:r>
            <a:r>
              <a:rPr lang="de-DE" sz="3200" dirty="0"/>
              <a:t> </a:t>
            </a:r>
            <a:r>
              <a:rPr lang="de-DE" sz="3200" dirty="0" err="1"/>
              <a:t>the</a:t>
            </a:r>
            <a:r>
              <a:rPr lang="de-DE" sz="3200" dirty="0"/>
              <a:t> 5 min </a:t>
            </a:r>
            <a:r>
              <a:rPr lang="de-DE" sz="3200" dirty="0" err="1"/>
              <a:t>mark</a:t>
            </a:r>
            <a:r>
              <a:rPr lang="de-DE" sz="3200" dirty="0"/>
              <a:t>?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1777031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08448-1FEA-49B0-ACD7-F4A19A248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3200" dirty="0"/>
              <a:t>This </a:t>
            </a:r>
            <a:r>
              <a:rPr lang="de-DE" sz="3200" dirty="0" err="1"/>
              <a:t>is</a:t>
            </a:r>
            <a:r>
              <a:rPr lang="de-DE" sz="3200" dirty="0"/>
              <a:t> </a:t>
            </a:r>
            <a:r>
              <a:rPr lang="de-DE" sz="3200" dirty="0" err="1"/>
              <a:t>the</a:t>
            </a:r>
            <a:r>
              <a:rPr lang="de-DE" sz="3200" dirty="0"/>
              <a:t> </a:t>
            </a:r>
            <a:r>
              <a:rPr lang="de-DE" sz="3200" dirty="0" err="1"/>
              <a:t>correct</a:t>
            </a:r>
            <a:r>
              <a:rPr lang="de-DE" sz="3200" dirty="0"/>
              <a:t> </a:t>
            </a:r>
            <a:r>
              <a:rPr lang="de-DE" sz="3200" dirty="0" err="1"/>
              <a:t>chromatogram</a:t>
            </a:r>
            <a:r>
              <a:rPr lang="de-DE" sz="3200" dirty="0"/>
              <a:t> </a:t>
            </a:r>
            <a:r>
              <a:rPr lang="de-DE" sz="3200" dirty="0" err="1"/>
              <a:t>for</a:t>
            </a:r>
            <a:r>
              <a:rPr lang="de-DE" sz="3200" dirty="0"/>
              <a:t> </a:t>
            </a:r>
            <a:r>
              <a:rPr lang="en-AU" sz="3200" dirty="0"/>
              <a:t>2,6-Dihydroxybenzoic acid </a:t>
            </a:r>
            <a:r>
              <a:rPr lang="de-DE" sz="3200" dirty="0" err="1"/>
              <a:t>sheduled</a:t>
            </a:r>
            <a:r>
              <a:rPr lang="de-DE" sz="3200" dirty="0"/>
              <a:t> MRM</a:t>
            </a:r>
            <a:endParaRPr lang="en-AU" sz="3200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D226EB7-87AE-49EB-BA87-84A7E0F2D7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905794"/>
            <a:ext cx="8229600" cy="39147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1053C11-28D5-4CC1-97F5-72C20660FA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2362200"/>
            <a:ext cx="2381250" cy="65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4407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D575F-2C93-4AAA-9DC2-7C49BDA58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3 and 4 </a:t>
            </a:r>
            <a:r>
              <a:rPr lang="de-DE"/>
              <a:t>–O-methylgallic</a:t>
            </a:r>
            <a:r>
              <a:rPr lang="de-DE" dirty="0"/>
              <a:t> </a:t>
            </a:r>
            <a:r>
              <a:rPr lang="de-DE" dirty="0" err="1"/>
              <a:t>acid</a:t>
            </a:r>
            <a:endParaRPr lang="en-AU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99065B08-0EAD-440F-9279-0548C0EA4D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2626797"/>
            <a:ext cx="8229600" cy="2472769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A0D05DA8-3C7E-439F-AB5F-F0E27996230B}"/>
              </a:ext>
            </a:extLst>
          </p:cNvPr>
          <p:cNvSpPr/>
          <p:nvPr/>
        </p:nvSpPr>
        <p:spPr>
          <a:xfrm>
            <a:off x="228600" y="3810000"/>
            <a:ext cx="86868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750A829-4320-458E-8A54-87606AC70B7A}"/>
              </a:ext>
            </a:extLst>
          </p:cNvPr>
          <p:cNvSpPr/>
          <p:nvPr/>
        </p:nvSpPr>
        <p:spPr>
          <a:xfrm>
            <a:off x="238760" y="4677549"/>
            <a:ext cx="86868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33094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FA87F-08BA-4792-8631-FF8CC8596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2000"/>
            <a:ext cx="4114800" cy="655638"/>
          </a:xfrm>
        </p:spPr>
        <p:txBody>
          <a:bodyPr>
            <a:normAutofit/>
          </a:bodyPr>
          <a:lstStyle/>
          <a:p>
            <a:r>
              <a:rPr lang="de-DE" sz="2000" dirty="0" err="1"/>
              <a:t>Unscheduled</a:t>
            </a:r>
            <a:r>
              <a:rPr lang="de-DE" sz="2000" dirty="0"/>
              <a:t> MRM</a:t>
            </a:r>
            <a:endParaRPr lang="en-AU" sz="2000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A326BDD-222F-4F88-BB43-19FFE967B7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4240" y="1392238"/>
            <a:ext cx="4114800" cy="426384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996AD56-F5EF-4487-9B45-332A1A711C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308" y="1295400"/>
            <a:ext cx="4208253" cy="4360679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93BFD91E-69E1-4AF8-AAA5-E16B0447DD28}"/>
              </a:ext>
            </a:extLst>
          </p:cNvPr>
          <p:cNvSpPr txBox="1">
            <a:spLocks/>
          </p:cNvSpPr>
          <p:nvPr/>
        </p:nvSpPr>
        <p:spPr>
          <a:xfrm>
            <a:off x="4619748" y="736600"/>
            <a:ext cx="4114800" cy="655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000" dirty="0" err="1"/>
              <a:t>Scheduled</a:t>
            </a:r>
            <a:r>
              <a:rPr lang="de-DE" sz="2000" dirty="0"/>
              <a:t> MRM. </a:t>
            </a:r>
            <a:r>
              <a:rPr lang="de-DE" sz="2000" dirty="0" err="1"/>
              <a:t>Correct</a:t>
            </a:r>
            <a:r>
              <a:rPr lang="de-DE" sz="2000" dirty="0"/>
              <a:t> </a:t>
            </a:r>
            <a:r>
              <a:rPr lang="de-DE" sz="2000" dirty="0" err="1"/>
              <a:t>peak</a:t>
            </a:r>
            <a:r>
              <a:rPr lang="de-DE" sz="2000" dirty="0"/>
              <a:t> </a:t>
            </a:r>
            <a:r>
              <a:rPr lang="de-DE" sz="2000" dirty="0" err="1"/>
              <a:t>is</a:t>
            </a:r>
            <a:r>
              <a:rPr lang="de-DE" sz="2000" dirty="0"/>
              <a:t> 8,4  but </a:t>
            </a:r>
            <a:r>
              <a:rPr lang="de-DE" sz="2000" dirty="0" err="1"/>
              <a:t>only</a:t>
            </a:r>
            <a:r>
              <a:rPr lang="de-DE" sz="2000" dirty="0"/>
              <a:t> </a:t>
            </a:r>
            <a:r>
              <a:rPr lang="de-DE" sz="2000" dirty="0" err="1"/>
              <a:t>peak</a:t>
            </a:r>
            <a:r>
              <a:rPr lang="de-DE" sz="2000" dirty="0"/>
              <a:t> at 9,4 min </a:t>
            </a:r>
            <a:r>
              <a:rPr lang="de-DE" sz="2000" dirty="0" err="1"/>
              <a:t>is</a:t>
            </a:r>
            <a:r>
              <a:rPr lang="de-DE" sz="2000" dirty="0"/>
              <a:t> </a:t>
            </a:r>
            <a:r>
              <a:rPr lang="de-DE" sz="2000" dirty="0" err="1"/>
              <a:t>shown</a:t>
            </a:r>
            <a:endParaRPr lang="en-AU" sz="20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2CA18DC-3E77-44C6-8AF2-B92AF46654CA}"/>
              </a:ext>
            </a:extLst>
          </p:cNvPr>
          <p:cNvSpPr txBox="1">
            <a:spLocks/>
          </p:cNvSpPr>
          <p:nvPr/>
        </p:nvSpPr>
        <p:spPr>
          <a:xfrm>
            <a:off x="1752600" y="6121400"/>
            <a:ext cx="5105400" cy="655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000" dirty="0" err="1"/>
              <a:t>How</a:t>
            </a:r>
            <a:r>
              <a:rPr lang="de-DE" sz="2000" dirty="0"/>
              <a:t> do I </a:t>
            </a:r>
            <a:r>
              <a:rPr lang="de-DE" sz="2000" dirty="0" err="1"/>
              <a:t>tell</a:t>
            </a:r>
            <a:r>
              <a:rPr lang="de-DE" sz="2000" dirty="0"/>
              <a:t> Skyline </a:t>
            </a:r>
            <a:r>
              <a:rPr lang="de-DE" sz="2000" dirty="0" err="1"/>
              <a:t>to</a:t>
            </a:r>
            <a:r>
              <a:rPr lang="de-DE" sz="2000" dirty="0"/>
              <a:t> pick </a:t>
            </a:r>
            <a:r>
              <a:rPr lang="de-DE" sz="2000" dirty="0" err="1"/>
              <a:t>the</a:t>
            </a:r>
            <a:r>
              <a:rPr lang="de-DE" sz="2000" dirty="0"/>
              <a:t> </a:t>
            </a:r>
            <a:r>
              <a:rPr lang="de-DE" sz="2000" dirty="0" err="1"/>
              <a:t>earlier</a:t>
            </a:r>
            <a:r>
              <a:rPr lang="de-DE" sz="2000" dirty="0"/>
              <a:t> </a:t>
            </a:r>
            <a:r>
              <a:rPr lang="de-DE" sz="2000" dirty="0" err="1"/>
              <a:t>peak</a:t>
            </a:r>
            <a:r>
              <a:rPr lang="de-DE" sz="2000" dirty="0"/>
              <a:t>?</a:t>
            </a:r>
            <a:endParaRPr lang="en-AU" sz="2000" dirty="0"/>
          </a:p>
        </p:txBody>
      </p:sp>
    </p:spTree>
    <p:extLst>
      <p:ext uri="{BB962C8B-B14F-4D97-AF65-F5344CB8AC3E}">
        <p14:creationId xmlns:p14="http://schemas.microsoft.com/office/powerpoint/2010/main" val="3681767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</Words>
  <Application>Microsoft Office PowerPoint</Application>
  <PresentationFormat>On-screen Show (4:3)</PresentationFormat>
  <Paragraphs>11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Instrument method with Scheduled RTs</vt:lpstr>
      <vt:lpstr>Correct results are shown on SCIEX analyst (Scheduled MRM)</vt:lpstr>
      <vt:lpstr>But Skyline show only result at 12,9 min regardless of the RT (sheduled MRM)</vt:lpstr>
      <vt:lpstr>Correct peak is at 5 min (sheduled MRM)</vt:lpstr>
      <vt:lpstr>This is the correct chromatogram for 2,6-Dihydroxybenzoic acid sheduled MRM</vt:lpstr>
      <vt:lpstr>3 and 4 –O-methylgallic acid</vt:lpstr>
      <vt:lpstr>Unscheduled MRM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Operator</dc:creator>
  <cp:lastModifiedBy>Fuentes, David</cp:lastModifiedBy>
  <cp:revision>9</cp:revision>
  <dcterms:created xsi:type="dcterms:W3CDTF">2024-11-19T09:00:47Z</dcterms:created>
  <dcterms:modified xsi:type="dcterms:W3CDTF">2024-11-19T12:43:06Z</dcterms:modified>
</cp:coreProperties>
</file>