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79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17EA-F740-449E-B8DA-2068CD41E7F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0C09-5C91-4FD0-9ED1-ECBF4848C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1209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17EA-F740-449E-B8DA-2068CD41E7F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0C09-5C91-4FD0-9ED1-ECBF4848C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2367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17EA-F740-449E-B8DA-2068CD41E7F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0C09-5C91-4FD0-9ED1-ECBF4848C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0999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17EA-F740-449E-B8DA-2068CD41E7F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0C09-5C91-4FD0-9ED1-ECBF4848C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5161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17EA-F740-449E-B8DA-2068CD41E7F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0C09-5C91-4FD0-9ED1-ECBF4848C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5968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17EA-F740-449E-B8DA-2068CD41E7F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0C09-5C91-4FD0-9ED1-ECBF4848C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138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17EA-F740-449E-B8DA-2068CD41E7F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0C09-5C91-4FD0-9ED1-ECBF4848C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605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17EA-F740-449E-B8DA-2068CD41E7F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0C09-5C91-4FD0-9ED1-ECBF4848C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9509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17EA-F740-449E-B8DA-2068CD41E7F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0C09-5C91-4FD0-9ED1-ECBF4848C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5482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17EA-F740-449E-B8DA-2068CD41E7F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0C09-5C91-4FD0-9ED1-ECBF4848C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06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17EA-F740-449E-B8DA-2068CD41E7F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0C09-5C91-4FD0-9ED1-ECBF4848C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6057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317EA-F740-449E-B8DA-2068CD41E7F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80C09-5C91-4FD0-9ED1-ECBF4848C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9517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9144000" cy="5497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1143000"/>
            <a:ext cx="2209801" cy="3279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381000" y="3557124"/>
            <a:ext cx="1676400" cy="2286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" name="Gerade Verbindung mit Pfeil 5"/>
          <p:cNvCxnSpPr/>
          <p:nvPr/>
        </p:nvCxnSpPr>
        <p:spPr>
          <a:xfrm flipH="1">
            <a:off x="838200" y="3785724"/>
            <a:ext cx="76200" cy="862476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228600" y="4648200"/>
            <a:ext cx="106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 smtClean="0"/>
              <a:t>Now</a:t>
            </a:r>
            <a:r>
              <a:rPr lang="de-DE" sz="1200" dirty="0" smtClean="0"/>
              <a:t> </a:t>
            </a:r>
            <a:r>
              <a:rPr lang="de-DE" sz="1200" dirty="0" err="1" smtClean="0"/>
              <a:t>it</a:t>
            </a:r>
            <a:r>
              <a:rPr lang="de-DE" sz="1200" dirty="0" smtClean="0"/>
              <a:t> </a:t>
            </a:r>
            <a:r>
              <a:rPr lang="de-DE" sz="1200" dirty="0" err="1" smtClean="0"/>
              <a:t>is</a:t>
            </a:r>
            <a:r>
              <a:rPr lang="de-DE" sz="1200" dirty="0" smtClean="0"/>
              <a:t> </a:t>
            </a:r>
            <a:r>
              <a:rPr lang="de-DE" sz="1200" dirty="0" err="1" smtClean="0"/>
              <a:t>much</a:t>
            </a:r>
            <a:r>
              <a:rPr lang="de-DE" sz="1200" dirty="0" smtClean="0"/>
              <a:t> </a:t>
            </a:r>
            <a:r>
              <a:rPr lang="de-DE" sz="1200" dirty="0" err="1" smtClean="0"/>
              <a:t>better</a:t>
            </a:r>
            <a:r>
              <a:rPr lang="de-DE" sz="1200" dirty="0" smtClean="0"/>
              <a:t>,</a:t>
            </a:r>
          </a:p>
          <a:p>
            <a:r>
              <a:rPr lang="de-DE" sz="1200" dirty="0" err="1" smtClean="0"/>
              <a:t>as</a:t>
            </a:r>
            <a:r>
              <a:rPr lang="de-DE" sz="1200" dirty="0" smtClean="0"/>
              <a:t> 5 min </a:t>
            </a:r>
            <a:r>
              <a:rPr lang="de-DE" sz="1200" dirty="0" err="1" smtClean="0"/>
              <a:t>is</a:t>
            </a:r>
            <a:r>
              <a:rPr lang="de-DE" sz="1200" dirty="0" smtClean="0"/>
              <a:t>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default</a:t>
            </a:r>
            <a:r>
              <a:rPr lang="de-DE" sz="1200" dirty="0" smtClean="0"/>
              <a:t> </a:t>
            </a:r>
            <a:r>
              <a:rPr lang="de-DE" sz="1200" dirty="0" err="1" smtClean="0"/>
              <a:t>is</a:t>
            </a:r>
            <a:r>
              <a:rPr lang="de-DE" sz="1200" dirty="0" smtClean="0"/>
              <a:t> 0.5 a </a:t>
            </a:r>
            <a:r>
              <a:rPr lang="de-DE" sz="1200" dirty="0" err="1" smtClean="0"/>
              <a:t>to</a:t>
            </a:r>
            <a:r>
              <a:rPr lang="de-DE" sz="1200" dirty="0" smtClean="0"/>
              <a:t> </a:t>
            </a:r>
            <a:r>
              <a:rPr lang="de-DE" sz="1200" dirty="0" err="1" smtClean="0"/>
              <a:t>tight</a:t>
            </a:r>
            <a:r>
              <a:rPr lang="de-DE" sz="1200" dirty="0" smtClean="0"/>
              <a:t> </a:t>
            </a:r>
            <a:r>
              <a:rPr lang="de-DE" sz="1200" dirty="0" err="1" smtClean="0"/>
              <a:t>window</a:t>
            </a:r>
            <a:r>
              <a:rPr lang="de-DE" sz="1200" dirty="0" smtClean="0"/>
              <a:t>?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385405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9144000" cy="5497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6" y="1066800"/>
            <a:ext cx="2353434" cy="3492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llipse 5"/>
          <p:cNvSpPr/>
          <p:nvPr/>
        </p:nvSpPr>
        <p:spPr>
          <a:xfrm>
            <a:off x="291988" y="3799884"/>
            <a:ext cx="1676400" cy="2286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" name="Gerade Verbindung mit Pfeil 6"/>
          <p:cNvCxnSpPr/>
          <p:nvPr/>
        </p:nvCxnSpPr>
        <p:spPr>
          <a:xfrm flipH="1">
            <a:off x="749188" y="4028484"/>
            <a:ext cx="76200" cy="862476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139588" y="4890960"/>
            <a:ext cx="12320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 smtClean="0"/>
              <a:t>Here</a:t>
            </a:r>
            <a:r>
              <a:rPr lang="de-DE" sz="1200" dirty="0" smtClean="0"/>
              <a:t>, </a:t>
            </a:r>
            <a:r>
              <a:rPr lang="de-DE" sz="1200" dirty="0" err="1" smtClean="0"/>
              <a:t>it</a:t>
            </a:r>
            <a:r>
              <a:rPr lang="de-DE" sz="1200" dirty="0" smtClean="0"/>
              <a:t> </a:t>
            </a:r>
            <a:r>
              <a:rPr lang="de-DE" sz="1200" dirty="0" err="1" smtClean="0"/>
              <a:t>is</a:t>
            </a:r>
            <a:r>
              <a:rPr lang="de-DE" sz="1200" dirty="0" smtClean="0"/>
              <a:t> </a:t>
            </a:r>
            <a:r>
              <a:rPr lang="de-DE" sz="1200" dirty="0" err="1" smtClean="0"/>
              <a:t>worse</a:t>
            </a:r>
            <a:r>
              <a:rPr lang="de-DE" sz="1200" dirty="0" smtClean="0"/>
              <a:t> </a:t>
            </a:r>
            <a:r>
              <a:rPr lang="de-DE" sz="1200" dirty="0" err="1" smtClean="0"/>
              <a:t>again</a:t>
            </a:r>
            <a:r>
              <a:rPr lang="de-DE" sz="1200" dirty="0" smtClean="0"/>
              <a:t>, like </a:t>
            </a:r>
            <a:r>
              <a:rPr lang="de-DE" sz="1200" dirty="0" err="1" smtClean="0"/>
              <a:t>for</a:t>
            </a:r>
            <a:r>
              <a:rPr lang="de-DE" sz="1200" dirty="0" smtClean="0"/>
              <a:t> </a:t>
            </a:r>
            <a:r>
              <a:rPr lang="de-DE" sz="1200" dirty="0" err="1" smtClean="0"/>
              <a:t>the</a:t>
            </a:r>
            <a:r>
              <a:rPr lang="de-DE" sz="1200" dirty="0" smtClean="0"/>
              <a:t> 5 min at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beginning</a:t>
            </a:r>
            <a:r>
              <a:rPr lang="de-DE" sz="1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724794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Bildschirmpräsentation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PowerPoint-Präsentation</vt:lpstr>
      <vt:lpstr>PowerPoint-Präsentation</vt:lpstr>
    </vt:vector>
  </TitlesOfParts>
  <Company>BBZ Leipzig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Daniela Volke</dc:creator>
  <cp:lastModifiedBy>Daniela Volke</cp:lastModifiedBy>
  <cp:revision>2</cp:revision>
  <dcterms:created xsi:type="dcterms:W3CDTF">2014-08-20T07:24:19Z</dcterms:created>
  <dcterms:modified xsi:type="dcterms:W3CDTF">2014-08-20T07:38:06Z</dcterms:modified>
</cp:coreProperties>
</file>